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922" r:id="rId2"/>
  </p:sldMasterIdLst>
  <p:sldIdLst>
    <p:sldId id="340" r:id="rId3"/>
    <p:sldId id="341" r:id="rId4"/>
    <p:sldId id="298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3" r:id="rId16"/>
    <p:sldId id="272" r:id="rId17"/>
    <p:sldId id="274" r:id="rId18"/>
    <p:sldId id="275" r:id="rId19"/>
    <p:sldId id="299" r:id="rId20"/>
    <p:sldId id="300" r:id="rId21"/>
    <p:sldId id="284" r:id="rId22"/>
    <p:sldId id="303" r:id="rId23"/>
    <p:sldId id="304" r:id="rId24"/>
    <p:sldId id="305" r:id="rId25"/>
    <p:sldId id="306" r:id="rId26"/>
    <p:sldId id="308" r:id="rId27"/>
    <p:sldId id="309" r:id="rId28"/>
    <p:sldId id="314" r:id="rId29"/>
    <p:sldId id="282" r:id="rId30"/>
    <p:sldId id="310" r:id="rId31"/>
    <p:sldId id="312" r:id="rId32"/>
    <p:sldId id="313" r:id="rId33"/>
    <p:sldId id="316" r:id="rId34"/>
    <p:sldId id="286" r:id="rId35"/>
    <p:sldId id="335" r:id="rId36"/>
    <p:sldId id="326" r:id="rId37"/>
    <p:sldId id="334" r:id="rId38"/>
    <p:sldId id="320" r:id="rId39"/>
    <p:sldId id="322" r:id="rId40"/>
    <p:sldId id="323" r:id="rId41"/>
    <p:sldId id="290" r:id="rId42"/>
    <p:sldId id="317" r:id="rId43"/>
    <p:sldId id="291" r:id="rId44"/>
    <p:sldId id="324" r:id="rId45"/>
    <p:sldId id="330" r:id="rId46"/>
    <p:sldId id="332" r:id="rId47"/>
    <p:sldId id="333" r:id="rId48"/>
    <p:sldId id="336" r:id="rId49"/>
    <p:sldId id="331" r:id="rId50"/>
    <p:sldId id="328" r:id="rId51"/>
    <p:sldId id="329" r:id="rId52"/>
    <p:sldId id="318" r:id="rId5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2A7"/>
    <a:srgbClr val="2D2B72"/>
    <a:srgbClr val="F7F2FF"/>
    <a:srgbClr val="FFF8EA"/>
    <a:srgbClr val="20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227CD-FF00-30FD-2DD5-BA08D6C52BAB}" v="1704" dt="2022-02-22T10:47:12.722"/>
    <p1510:client id="{52601F5F-C49C-B2CA-1223-7D0BB78A49F7}" v="85" dt="2022-02-25T14:47:05.727"/>
    <p1510:client id="{62A44154-B8F8-5246-DFC6-74A535FF98CF}" v="161" dt="2022-02-22T10:50:29.098"/>
    <p1510:client id="{68F1D8A1-1645-3854-0F12-D1634B927D9B}" v="2297" dt="2022-02-20T19:58:30.319"/>
    <p1510:client id="{6E907F0C-55B9-8975-8122-4BD5B939ABC8}" v="3011" dt="2022-02-22T20:58:20.396"/>
    <p1510:client id="{96515534-AFDF-C6D4-D0A4-2D7D305D1812}" v="666" dt="2022-02-20T16:17:35.828"/>
    <p1510:client id="{A28089BA-8CD4-E64A-4406-4DDBAFD5F35A}" v="655" dt="2022-02-20T15:50:13.892"/>
    <p1510:client id="{AAD87CF3-0E90-A09A-788C-7640DFDFD71A}" v="21" dt="2023-02-10T09:21:04.420"/>
    <p1510:client id="{B4A2E9CB-3D9E-DEE2-B041-672186FCF87E}" v="195" dt="2023-02-10T08:47:47.386"/>
    <p1510:client id="{B8607F30-6F83-A2BC-D4EF-6261323A4634}" v="85" dt="2023-02-10T09:12:05.276"/>
    <p1510:client id="{BDD1EA7F-8BCA-C7AC-F611-069A58709D5F}" v="118" dt="2022-02-23T21:02:37.726"/>
    <p1510:client id="{D4F02549-5725-325F-0CAB-33313E89E0BF}" v="4078" dt="2022-02-25T14:23:35.052"/>
    <p1510:client id="{E413D34D-9BCD-6E53-1C30-722D34076B39}" v="499" dt="2022-02-25T14:33:40.611"/>
    <p1510:client id="{FDAC5130-862C-B434-320C-9AE2DE274019}" v="6" dt="2023-02-10T14:23:3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45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nev Kirill Romanovich" userId="S::kkochnev@ozon.ru::7ec233ba-5f4f-4279-8e83-e6b3ebb77aee" providerId="AD" clId="Web-{62A44154-B8F8-5246-DFC6-74A535FF98CF}"/>
    <pc:docChg chg="addSld delSld modSld sldOrd">
      <pc:chgData name="Kochnev Kirill Romanovich" userId="S::kkochnev@ozon.ru::7ec233ba-5f4f-4279-8e83-e6b3ebb77aee" providerId="AD" clId="Web-{62A44154-B8F8-5246-DFC6-74A535FF98CF}" dt="2022-02-22T10:50:29.098" v="158"/>
      <pc:docMkLst>
        <pc:docMk/>
      </pc:docMkLst>
      <pc:sldChg chg="del">
        <pc:chgData name="Kochnev Kirill Romanovich" userId="S::kkochnev@ozon.ru::7ec233ba-5f4f-4279-8e83-e6b3ebb77aee" providerId="AD" clId="Web-{62A44154-B8F8-5246-DFC6-74A535FF98CF}" dt="2022-02-22T10:50:29.098" v="158"/>
        <pc:sldMkLst>
          <pc:docMk/>
          <pc:sldMk cId="2762229838" sldId="283"/>
        </pc:sldMkLst>
      </pc:sldChg>
      <pc:sldChg chg="del">
        <pc:chgData name="Kochnev Kirill Romanovich" userId="S::kkochnev@ozon.ru::7ec233ba-5f4f-4279-8e83-e6b3ebb77aee" providerId="AD" clId="Web-{62A44154-B8F8-5246-DFC6-74A535FF98CF}" dt="2022-02-22T10:47:40.861" v="0"/>
        <pc:sldMkLst>
          <pc:docMk/>
          <pc:sldMk cId="3925408159" sldId="293"/>
        </pc:sldMkLst>
      </pc:sldChg>
      <pc:sldChg chg="modSp">
        <pc:chgData name="Kochnev Kirill Romanovich" userId="S::kkochnev@ozon.ru::7ec233ba-5f4f-4279-8e83-e6b3ebb77aee" providerId="AD" clId="Web-{62A44154-B8F8-5246-DFC6-74A535FF98CF}" dt="2022-02-22T10:49:49.722" v="145" actId="20577"/>
        <pc:sldMkLst>
          <pc:docMk/>
          <pc:sldMk cId="1527244649" sldId="310"/>
        </pc:sldMkLst>
        <pc:spChg chg="mod">
          <ac:chgData name="Kochnev Kirill Romanovich" userId="S::kkochnev@ozon.ru::7ec233ba-5f4f-4279-8e83-e6b3ebb77aee" providerId="AD" clId="Web-{62A44154-B8F8-5246-DFC6-74A535FF98CF}" dt="2022-02-22T10:49:49.722" v="145" actId="20577"/>
          <ac:spMkLst>
            <pc:docMk/>
            <pc:sldMk cId="1527244649" sldId="310"/>
            <ac:spMk id="3" creationId="{2E17EF1B-6A25-4BE1-8CE2-4541D3379BE1}"/>
          </ac:spMkLst>
        </pc:spChg>
      </pc:sldChg>
      <pc:sldChg chg="delSp modSp add del replId">
        <pc:chgData name="Kochnev Kirill Romanovich" userId="S::kkochnev@ozon.ru::7ec233ba-5f4f-4279-8e83-e6b3ebb77aee" providerId="AD" clId="Web-{62A44154-B8F8-5246-DFC6-74A535FF98CF}" dt="2022-02-22T10:50:19.770" v="157"/>
        <pc:sldMkLst>
          <pc:docMk/>
          <pc:sldMk cId="3099594572" sldId="311"/>
        </pc:sldMkLst>
        <pc:spChg chg="mod">
          <ac:chgData name="Kochnev Kirill Romanovich" userId="S::kkochnev@ozon.ru::7ec233ba-5f4f-4279-8e83-e6b3ebb77aee" providerId="AD" clId="Web-{62A44154-B8F8-5246-DFC6-74A535FF98CF}" dt="2022-02-22T10:50:03.426" v="150" actId="20577"/>
          <ac:spMkLst>
            <pc:docMk/>
            <pc:sldMk cId="3099594572" sldId="311"/>
            <ac:spMk id="2" creationId="{B14FC96D-80D8-4289-8DB3-7706335D4ED3}"/>
          </ac:spMkLst>
        </pc:spChg>
        <pc:picChg chg="del">
          <ac:chgData name="Kochnev Kirill Romanovich" userId="S::kkochnev@ozon.ru::7ec233ba-5f4f-4279-8e83-e6b3ebb77aee" providerId="AD" clId="Web-{62A44154-B8F8-5246-DFC6-74A535FF98CF}" dt="2022-02-22T10:50:04.113" v="151"/>
          <ac:picMkLst>
            <pc:docMk/>
            <pc:sldMk cId="3099594572" sldId="311"/>
            <ac:picMk id="4" creationId="{9125CFBA-00EA-4197-BA00-49E6CE28B035}"/>
          </ac:picMkLst>
        </pc:picChg>
      </pc:sldChg>
      <pc:sldChg chg="modSp add ord replId">
        <pc:chgData name="Kochnev Kirill Romanovich" userId="S::kkochnev@ozon.ru::7ec233ba-5f4f-4279-8e83-e6b3ebb77aee" providerId="AD" clId="Web-{62A44154-B8F8-5246-DFC6-74A535FF98CF}" dt="2022-02-22T10:50:17.676" v="156" actId="20577"/>
        <pc:sldMkLst>
          <pc:docMk/>
          <pc:sldMk cId="3994751145" sldId="312"/>
        </pc:sldMkLst>
        <pc:spChg chg="mod">
          <ac:chgData name="Kochnev Kirill Romanovich" userId="S::kkochnev@ozon.ru::7ec233ba-5f4f-4279-8e83-e6b3ebb77aee" providerId="AD" clId="Web-{62A44154-B8F8-5246-DFC6-74A535FF98CF}" dt="2022-02-22T10:50:17.676" v="156" actId="20577"/>
          <ac:spMkLst>
            <pc:docMk/>
            <pc:sldMk cId="3994751145" sldId="312"/>
            <ac:spMk id="2" creationId="{B14FC96D-80D8-4289-8DB3-7706335D4ED3}"/>
          </ac:spMkLst>
        </pc:spChg>
      </pc:sldChg>
    </pc:docChg>
  </pc:docChgLst>
  <pc:docChgLst>
    <pc:chgData name="Kochnev Kirill Romanovich" userId="S::kkochnev@ozon.ru::7ec233ba-5f4f-4279-8e83-e6b3ebb77aee" providerId="AD" clId="Web-{B8607F30-6F83-A2BC-D4EF-6261323A4634}"/>
    <pc:docChg chg="addSld delSld modSld sldOrd">
      <pc:chgData name="Kochnev Kirill Romanovich" userId="S::kkochnev@ozon.ru::7ec233ba-5f4f-4279-8e83-e6b3ebb77aee" providerId="AD" clId="Web-{B8607F30-6F83-A2BC-D4EF-6261323A4634}" dt="2023-02-10T09:12:05.276" v="8"/>
      <pc:docMkLst>
        <pc:docMk/>
      </pc:docMkLst>
      <pc:sldChg chg="addSp delSp modSp del">
        <pc:chgData name="Kochnev Kirill Romanovich" userId="S::kkochnev@ozon.ru::7ec233ba-5f4f-4279-8e83-e6b3ebb77aee" providerId="AD" clId="Web-{B8607F30-6F83-A2BC-D4EF-6261323A4634}" dt="2023-02-10T09:11:56.150" v="5"/>
        <pc:sldMkLst>
          <pc:docMk/>
          <pc:sldMk cId="4068779312" sldId="296"/>
        </pc:sldMkLst>
        <pc:picChg chg="add del mod">
          <ac:chgData name="Kochnev Kirill Romanovich" userId="S::kkochnev@ozon.ru::7ec233ba-5f4f-4279-8e83-e6b3ebb77aee" providerId="AD" clId="Web-{B8607F30-6F83-A2BC-D4EF-6261323A4634}" dt="2023-02-10T09:10:39.945" v="1"/>
          <ac:picMkLst>
            <pc:docMk/>
            <pc:sldMk cId="4068779312" sldId="296"/>
            <ac:picMk id="3" creationId="{056C2920-B2CC-D8C0-5C4F-BDFFA34F86FE}"/>
          </ac:picMkLst>
        </pc:picChg>
      </pc:sldChg>
      <pc:sldChg chg="addSp delSp modSp new del">
        <pc:chgData name="Kochnev Kirill Romanovich" userId="S::kkochnev@ozon.ru::7ec233ba-5f4f-4279-8e83-e6b3ebb77aee" providerId="AD" clId="Web-{B8607F30-6F83-A2BC-D4EF-6261323A4634}" dt="2023-02-10T09:12:00.213" v="6"/>
        <pc:sldMkLst>
          <pc:docMk/>
          <pc:sldMk cId="841648308" sldId="341"/>
        </pc:sldMkLst>
        <pc:picChg chg="add del mod">
          <ac:chgData name="Kochnev Kirill Romanovich" userId="S::kkochnev@ozon.ru::7ec233ba-5f4f-4279-8e83-e6b3ebb77aee" providerId="AD" clId="Web-{B8607F30-6F83-A2BC-D4EF-6261323A4634}" dt="2023-02-10T09:11:01.758" v="4"/>
          <ac:picMkLst>
            <pc:docMk/>
            <pc:sldMk cId="841648308" sldId="341"/>
            <ac:picMk id="4" creationId="{47707DA4-3C6B-9C33-1480-59884348984B}"/>
          </ac:picMkLst>
        </pc:picChg>
      </pc:sldChg>
      <pc:sldChg chg="add ord">
        <pc:chgData name="Kochnev Kirill Romanovich" userId="S::kkochnev@ozon.ru::7ec233ba-5f4f-4279-8e83-e6b3ebb77aee" providerId="AD" clId="Web-{B8607F30-6F83-A2BC-D4EF-6261323A4634}" dt="2023-02-10T09:12:05.276" v="8"/>
        <pc:sldMkLst>
          <pc:docMk/>
          <pc:sldMk cId="3833307181" sldId="341"/>
        </pc:sldMkLst>
      </pc:sldChg>
    </pc:docChg>
  </pc:docChgLst>
  <pc:docChgLst>
    <pc:chgData name="Kochnev Kirill Romanovich" userId="S::kkochnev@ozon.ru::7ec233ba-5f4f-4279-8e83-e6b3ebb77aee" providerId="AD" clId="Web-{D4F02549-5725-325F-0CAB-33313E89E0BF}"/>
    <pc:docChg chg="addSld delSld modSld sldOrd">
      <pc:chgData name="Kochnev Kirill Romanovich" userId="S::kkochnev@ozon.ru::7ec233ba-5f4f-4279-8e83-e6b3ebb77aee" providerId="AD" clId="Web-{D4F02549-5725-325F-0CAB-33313E89E0BF}" dt="2022-02-25T14:23:35.052" v="3910" actId="1076"/>
      <pc:docMkLst>
        <pc:docMk/>
      </pc:docMkLst>
      <pc:sldChg chg="addSp delSp modSp">
        <pc:chgData name="Kochnev Kirill Romanovich" userId="S::kkochnev@ozon.ru::7ec233ba-5f4f-4279-8e83-e6b3ebb77aee" providerId="AD" clId="Web-{D4F02549-5725-325F-0CAB-33313E89E0BF}" dt="2022-02-25T14:23:35.052" v="3910" actId="1076"/>
        <pc:sldMkLst>
          <pc:docMk/>
          <pc:sldMk cId="792317217" sldId="286"/>
        </pc:sldMkLst>
        <pc:spChg chg="mod">
          <ac:chgData name="Kochnev Kirill Romanovich" userId="S::kkochnev@ozon.ru::7ec233ba-5f4f-4279-8e83-e6b3ebb77aee" providerId="AD" clId="Web-{D4F02549-5725-325F-0CAB-33313E89E0BF}" dt="2022-02-24T23:25:40.922" v="1619" actId="1076"/>
          <ac:spMkLst>
            <pc:docMk/>
            <pc:sldMk cId="792317217" sldId="286"/>
            <ac:spMk id="3" creationId="{2E17EF1B-6A25-4BE1-8CE2-4541D3379BE1}"/>
          </ac:spMkLst>
        </pc:spChg>
        <pc:picChg chg="add del mod">
          <ac:chgData name="Kochnev Kirill Romanovich" userId="S::kkochnev@ozon.ru::7ec233ba-5f4f-4279-8e83-e6b3ebb77aee" providerId="AD" clId="Web-{D4F02549-5725-325F-0CAB-33313E89E0BF}" dt="2022-02-25T14:23:16.052" v="3906"/>
          <ac:picMkLst>
            <pc:docMk/>
            <pc:sldMk cId="792317217" sldId="286"/>
            <ac:picMk id="4" creationId="{520B325A-C228-488E-A638-790C5C37101B}"/>
          </ac:picMkLst>
        </pc:picChg>
        <pc:picChg chg="add mod">
          <ac:chgData name="Kochnev Kirill Romanovich" userId="S::kkochnev@ozon.ru::7ec233ba-5f4f-4279-8e83-e6b3ebb77aee" providerId="AD" clId="Web-{D4F02549-5725-325F-0CAB-33313E89E0BF}" dt="2022-02-25T14:23:35.052" v="3910" actId="1076"/>
          <ac:picMkLst>
            <pc:docMk/>
            <pc:sldMk cId="792317217" sldId="286"/>
            <ac:picMk id="5" creationId="{EB18720C-9472-4E7A-A1E8-6BEB52A7BC84}"/>
          </ac:picMkLst>
        </pc:picChg>
      </pc:sldChg>
      <pc:sldChg chg="modSp">
        <pc:chgData name="Kochnev Kirill Romanovich" userId="S::kkochnev@ozon.ru::7ec233ba-5f4f-4279-8e83-e6b3ebb77aee" providerId="AD" clId="Web-{D4F02549-5725-325F-0CAB-33313E89E0BF}" dt="2022-02-25T14:13:00.457" v="3468" actId="20577"/>
        <pc:sldMkLst>
          <pc:docMk/>
          <pc:sldMk cId="2368167212" sldId="291"/>
        </pc:sldMkLst>
        <pc:spChg chg="mod">
          <ac:chgData name="Kochnev Kirill Romanovich" userId="S::kkochnev@ozon.ru::7ec233ba-5f4f-4279-8e83-e6b3ebb77aee" providerId="AD" clId="Web-{D4F02549-5725-325F-0CAB-33313E89E0BF}" dt="2022-02-25T14:13:00.457" v="3468" actId="20577"/>
          <ac:spMkLst>
            <pc:docMk/>
            <pc:sldMk cId="2368167212" sldId="291"/>
            <ac:spMk id="3" creationId="{2E17EF1B-6A25-4BE1-8CE2-4541D3379BE1}"/>
          </ac:spMkLst>
        </pc:spChg>
      </pc:sldChg>
      <pc:sldChg chg="del">
        <pc:chgData name="Kochnev Kirill Romanovich" userId="S::kkochnev@ozon.ru::7ec233ba-5f4f-4279-8e83-e6b3ebb77aee" providerId="AD" clId="Web-{D4F02549-5725-325F-0CAB-33313E89E0BF}" dt="2022-02-24T23:25:49.281" v="1620"/>
        <pc:sldMkLst>
          <pc:docMk/>
          <pc:sldMk cId="524702719" sldId="319"/>
        </pc:sldMkLst>
      </pc:sldChg>
      <pc:sldChg chg="modSp">
        <pc:chgData name="Kochnev Kirill Romanovich" userId="S::kkochnev@ozon.ru::7ec233ba-5f4f-4279-8e83-e6b3ebb77aee" providerId="AD" clId="Web-{D4F02549-5725-325F-0CAB-33313E89E0BF}" dt="2022-02-24T23:29:18.068" v="1643" actId="20577"/>
        <pc:sldMkLst>
          <pc:docMk/>
          <pc:sldMk cId="2437905603" sldId="320"/>
        </pc:sldMkLst>
        <pc:spChg chg="mod">
          <ac:chgData name="Kochnev Kirill Romanovich" userId="S::kkochnev@ozon.ru::7ec233ba-5f4f-4279-8e83-e6b3ebb77aee" providerId="AD" clId="Web-{D4F02549-5725-325F-0CAB-33313E89E0BF}" dt="2022-02-24T23:29:18.068" v="1643" actId="20577"/>
          <ac:spMkLst>
            <pc:docMk/>
            <pc:sldMk cId="2437905603" sldId="320"/>
            <ac:spMk id="3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D4F02549-5725-325F-0CAB-33313E89E0BF}" dt="2022-02-25T14:13:09.051" v="3471" actId="20577"/>
        <pc:sldMkLst>
          <pc:docMk/>
          <pc:sldMk cId="2973730806" sldId="324"/>
        </pc:sldMkLst>
        <pc:spChg chg="mod">
          <ac:chgData name="Kochnev Kirill Romanovich" userId="S::kkochnev@ozon.ru::7ec233ba-5f4f-4279-8e83-e6b3ebb77aee" providerId="AD" clId="Web-{D4F02549-5725-325F-0CAB-33313E89E0BF}" dt="2022-02-25T14:13:09.051" v="3471" actId="20577"/>
          <ac:spMkLst>
            <pc:docMk/>
            <pc:sldMk cId="2973730806" sldId="324"/>
            <ac:spMk id="3" creationId="{2E17EF1B-6A25-4BE1-8CE2-4541D3379BE1}"/>
          </ac:spMkLst>
        </pc:spChg>
      </pc:sldChg>
      <pc:sldChg chg="del">
        <pc:chgData name="Kochnev Kirill Romanovich" userId="S::kkochnev@ozon.ru::7ec233ba-5f4f-4279-8e83-e6b3ebb77aee" providerId="AD" clId="Web-{D4F02549-5725-325F-0CAB-33313E89E0BF}" dt="2022-02-24T23:30:00.006" v="1644"/>
        <pc:sldMkLst>
          <pc:docMk/>
          <pc:sldMk cId="4014885564" sldId="325"/>
        </pc:sldMkLst>
      </pc:sldChg>
      <pc:sldChg chg="addSp modSp">
        <pc:chgData name="Kochnev Kirill Romanovich" userId="S::kkochnev@ozon.ru::7ec233ba-5f4f-4279-8e83-e6b3ebb77aee" providerId="AD" clId="Web-{D4F02549-5725-325F-0CAB-33313E89E0BF}" dt="2022-02-24T23:26:26.329" v="1632" actId="1076"/>
        <pc:sldMkLst>
          <pc:docMk/>
          <pc:sldMk cId="2784614854" sldId="326"/>
        </pc:sldMkLst>
        <pc:spChg chg="mod">
          <ac:chgData name="Kochnev Kirill Romanovich" userId="S::kkochnev@ozon.ru::7ec233ba-5f4f-4279-8e83-e6b3ebb77aee" providerId="AD" clId="Web-{D4F02549-5725-325F-0CAB-33313E89E0BF}" dt="2022-02-24T23:26:22.938" v="1631" actId="1076"/>
          <ac:spMkLst>
            <pc:docMk/>
            <pc:sldMk cId="2784614854" sldId="326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D4F02549-5725-325F-0CAB-33313E89E0BF}" dt="2022-02-24T23:26:26.329" v="1632" actId="1076"/>
          <ac:picMkLst>
            <pc:docMk/>
            <pc:sldMk cId="2784614854" sldId="326"/>
            <ac:picMk id="6" creationId="{30602DDE-D3C3-46E3-8A06-AA49521B1146}"/>
          </ac:picMkLst>
        </pc:picChg>
      </pc:sldChg>
      <pc:sldChg chg="addSp delSp modSp add del ord replId">
        <pc:chgData name="Kochnev Kirill Romanovich" userId="S::kkochnev@ozon.ru::7ec233ba-5f4f-4279-8e83-e6b3ebb77aee" providerId="AD" clId="Web-{D4F02549-5725-325F-0CAB-33313E89E0BF}" dt="2022-02-24T21:59:14.839" v="88"/>
        <pc:sldMkLst>
          <pc:docMk/>
          <pc:sldMk cId="1417453685" sldId="327"/>
        </pc:sldMkLst>
        <pc:spChg chg="mod">
          <ac:chgData name="Kochnev Kirill Romanovich" userId="S::kkochnev@ozon.ru::7ec233ba-5f4f-4279-8e83-e6b3ebb77aee" providerId="AD" clId="Web-{D4F02549-5725-325F-0CAB-33313E89E0BF}" dt="2022-02-24T21:51:34.331" v="17" actId="20577"/>
          <ac:spMkLst>
            <pc:docMk/>
            <pc:sldMk cId="1417453685" sldId="327"/>
            <ac:spMk id="2" creationId="{B14FC96D-80D8-4289-8DB3-7706335D4ED3}"/>
          </ac:spMkLst>
        </pc:spChg>
        <pc:spChg chg="del mod">
          <ac:chgData name="Kochnev Kirill Romanovich" userId="S::kkochnev@ozon.ru::7ec233ba-5f4f-4279-8e83-e6b3ebb77aee" providerId="AD" clId="Web-{D4F02549-5725-325F-0CAB-33313E89E0BF}" dt="2022-02-24T21:56:30.846" v="19"/>
          <ac:spMkLst>
            <pc:docMk/>
            <pc:sldMk cId="1417453685" sldId="327"/>
            <ac:spMk id="3" creationId="{2E17EF1B-6A25-4BE1-8CE2-4541D3379BE1}"/>
          </ac:spMkLst>
        </pc:spChg>
        <pc:spChg chg="add del mod">
          <ac:chgData name="Kochnev Kirill Romanovich" userId="S::kkochnev@ozon.ru::7ec233ba-5f4f-4279-8e83-e6b3ebb77aee" providerId="AD" clId="Web-{D4F02549-5725-325F-0CAB-33313E89E0BF}" dt="2022-02-24T21:56:32.362" v="20"/>
          <ac:spMkLst>
            <pc:docMk/>
            <pc:sldMk cId="1417453685" sldId="327"/>
            <ac:spMk id="5" creationId="{5628D814-FAE5-40CA-A67D-C517DD15B1F4}"/>
          </ac:spMkLst>
        </pc:spChg>
      </pc:sldChg>
      <pc:sldChg chg="addSp delSp modSp add">
        <pc:chgData name="Kochnev Kirill Romanovich" userId="S::kkochnev@ozon.ru::7ec233ba-5f4f-4279-8e83-e6b3ebb77aee" providerId="AD" clId="Web-{D4F02549-5725-325F-0CAB-33313E89E0BF}" dt="2022-02-24T23:18:01.376" v="1577"/>
        <pc:sldMkLst>
          <pc:docMk/>
          <pc:sldMk cId="1661829458" sldId="328"/>
        </pc:sldMkLst>
        <pc:spChg chg="del">
          <ac:chgData name="Kochnev Kirill Romanovich" userId="S::kkochnev@ozon.ru::7ec233ba-5f4f-4279-8e83-e6b3ebb77aee" providerId="AD" clId="Web-{D4F02549-5725-325F-0CAB-33313E89E0BF}" dt="2022-02-24T21:56:42.190" v="24"/>
          <ac:spMkLst>
            <pc:docMk/>
            <pc:sldMk cId="1661829458" sldId="32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D4F02549-5725-325F-0CAB-33313E89E0BF}" dt="2022-02-24T21:58:29.258" v="46" actId="20577"/>
          <ac:spMkLst>
            <pc:docMk/>
            <pc:sldMk cId="1661829458" sldId="328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D4F02549-5725-325F-0CAB-33313E89E0BF}" dt="2022-02-24T21:58:52.213" v="65"/>
          <ac:spMkLst>
            <pc:docMk/>
            <pc:sldMk cId="1661829458" sldId="328"/>
            <ac:spMk id="6" creationId="{EDDFBDF8-0CC4-4A9C-BCBB-69AB50459B1C}"/>
          </ac:spMkLst>
        </pc:spChg>
        <pc:spChg chg="del mod">
          <ac:chgData name="Kochnev Kirill Romanovich" userId="S::kkochnev@ozon.ru::7ec233ba-5f4f-4279-8e83-e6b3ebb77aee" providerId="AD" clId="Web-{D4F02549-5725-325F-0CAB-33313E89E0BF}" dt="2022-02-24T21:56:40.612" v="23"/>
          <ac:spMkLst>
            <pc:docMk/>
            <pc:sldMk cId="1661829458" sldId="328"/>
            <ac:spMk id="8" creationId="{00000000-0000-0000-0000-000000000000}"/>
          </ac:spMkLst>
        </pc:spChg>
        <pc:spChg chg="del">
          <ac:chgData name="Kochnev Kirill Romanovich" userId="S::kkochnev@ozon.ru::7ec233ba-5f4f-4279-8e83-e6b3ebb77aee" providerId="AD" clId="Web-{D4F02549-5725-325F-0CAB-33313E89E0BF}" dt="2022-02-24T21:58:34.227" v="49"/>
          <ac:spMkLst>
            <pc:docMk/>
            <pc:sldMk cId="1661829458" sldId="328"/>
            <ac:spMk id="18" creationId="{00000000-0000-0000-0000-000000000000}"/>
          </ac:spMkLst>
        </pc:spChg>
        <pc:spChg chg="del">
          <ac:chgData name="Kochnev Kirill Romanovich" userId="S::kkochnev@ozon.ru::7ec233ba-5f4f-4279-8e83-e6b3ebb77aee" providerId="AD" clId="Web-{D4F02549-5725-325F-0CAB-33313E89E0BF}" dt="2022-02-24T21:58:35.493" v="50"/>
          <ac:spMkLst>
            <pc:docMk/>
            <pc:sldMk cId="1661829458" sldId="328"/>
            <ac:spMk id="19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D4F02549-5725-325F-0CAB-33313E89E0BF}" dt="2022-02-24T23:18:01.376" v="1577"/>
          <ac:graphicFrameMkLst>
            <pc:docMk/>
            <pc:sldMk cId="1661829458" sldId="328"/>
            <ac:graphicFrameMk id="5" creationId="{00000000-0000-0000-0000-000000000000}"/>
          </ac:graphicFrameMkLst>
        </pc:graphicFrameChg>
        <pc:cxnChg chg="del">
          <ac:chgData name="Kochnev Kirill Romanovich" userId="S::kkochnev@ozon.ru::7ec233ba-5f4f-4279-8e83-e6b3ebb77aee" providerId="AD" clId="Web-{D4F02549-5725-325F-0CAB-33313E89E0BF}" dt="2022-02-24T21:58:14.023" v="25"/>
          <ac:cxnSpMkLst>
            <pc:docMk/>
            <pc:sldMk cId="1661829458" sldId="328"/>
            <ac:cxnSpMk id="10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D4F02549-5725-325F-0CAB-33313E89E0BF}" dt="2022-02-24T21:58:31.508" v="47"/>
          <ac:cxnSpMkLst>
            <pc:docMk/>
            <pc:sldMk cId="1661829458" sldId="328"/>
            <ac:cxnSpMk id="11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D4F02549-5725-325F-0CAB-33313E89E0BF}" dt="2022-02-24T21:58:33.026" v="48"/>
          <ac:cxnSpMkLst>
            <pc:docMk/>
            <pc:sldMk cId="1661829458" sldId="328"/>
            <ac:cxnSpMk id="15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D4F02549-5725-325F-0CAB-33313E89E0BF}" dt="2022-02-24T21:58:36.149" v="51"/>
          <ac:cxnSpMkLst>
            <pc:docMk/>
            <pc:sldMk cId="1661829458" sldId="328"/>
            <ac:cxnSpMk id="17" creationId="{00000000-0000-0000-0000-000000000000}"/>
          </ac:cxnSpMkLst>
        </pc:cxnChg>
      </pc:sldChg>
      <pc:sldChg chg="addSp delSp modSp add ord">
        <pc:chgData name="Kochnev Kirill Romanovich" userId="S::kkochnev@ozon.ru::7ec233ba-5f4f-4279-8e83-e6b3ebb77aee" providerId="AD" clId="Web-{D4F02549-5725-325F-0CAB-33313E89E0BF}" dt="2022-02-24T23:16:20.982" v="1468" actId="20577"/>
        <pc:sldMkLst>
          <pc:docMk/>
          <pc:sldMk cId="1872799854" sldId="329"/>
        </pc:sldMkLst>
        <pc:spChg chg="mod">
          <ac:chgData name="Kochnev Kirill Romanovich" userId="S::kkochnev@ozon.ru::7ec233ba-5f4f-4279-8e83-e6b3ebb77aee" providerId="AD" clId="Web-{D4F02549-5725-325F-0CAB-33313E89E0BF}" dt="2022-02-24T21:59:21.667" v="95" actId="20577"/>
          <ac:spMkLst>
            <pc:docMk/>
            <pc:sldMk cId="1872799854" sldId="329"/>
            <ac:spMk id="2" creationId="{43C8A020-03FC-9840-9BC7-0F8C4165D195}"/>
          </ac:spMkLst>
        </pc:spChg>
        <pc:spChg chg="mod">
          <ac:chgData name="Kochnev Kirill Romanovich" userId="S::kkochnev@ozon.ru::7ec233ba-5f4f-4279-8e83-e6b3ebb77aee" providerId="AD" clId="Web-{D4F02549-5725-325F-0CAB-33313E89E0BF}" dt="2022-02-24T23:13:27.881" v="1361" actId="20577"/>
          <ac:spMkLst>
            <pc:docMk/>
            <pc:sldMk cId="1872799854" sldId="329"/>
            <ac:spMk id="4" creationId="{8AF49F4B-D0C9-1147-9DF4-D98C2FB8B1FF}"/>
          </ac:spMkLst>
        </pc:spChg>
        <pc:spChg chg="add del mod">
          <ac:chgData name="Kochnev Kirill Romanovich" userId="S::kkochnev@ozon.ru::7ec233ba-5f4f-4279-8e83-e6b3ebb77aee" providerId="AD" clId="Web-{D4F02549-5725-325F-0CAB-33313E89E0BF}" dt="2022-02-24T23:13:38.194" v="1365"/>
          <ac:spMkLst>
            <pc:docMk/>
            <pc:sldMk cId="1872799854" sldId="329"/>
            <ac:spMk id="5" creationId="{949530A0-A3E5-46B4-8002-BE8071481CCC}"/>
          </ac:spMkLst>
        </pc:spChg>
        <pc:spChg chg="del mod">
          <ac:chgData name="Kochnev Kirill Romanovich" userId="S::kkochnev@ozon.ru::7ec233ba-5f4f-4279-8e83-e6b3ebb77aee" providerId="AD" clId="Web-{D4F02549-5725-325F-0CAB-33313E89E0BF}" dt="2022-02-24T23:13:35.835" v="1363"/>
          <ac:spMkLst>
            <pc:docMk/>
            <pc:sldMk cId="1872799854" sldId="329"/>
            <ac:spMk id="6" creationId="{8026C3BF-5B6B-0348-92EC-B8011AC2E339}"/>
          </ac:spMkLst>
        </pc:spChg>
        <pc:spChg chg="add mod">
          <ac:chgData name="Kochnev Kirill Romanovich" userId="S::kkochnev@ozon.ru::7ec233ba-5f4f-4279-8e83-e6b3ebb77aee" providerId="AD" clId="Web-{D4F02549-5725-325F-0CAB-33313E89E0BF}" dt="2022-02-24T23:14:49.527" v="1406" actId="20577"/>
          <ac:spMkLst>
            <pc:docMk/>
            <pc:sldMk cId="1872799854" sldId="329"/>
            <ac:spMk id="7" creationId="{B8DB829C-B328-4770-89C7-53A6611D0551}"/>
          </ac:spMkLst>
        </pc:spChg>
        <pc:spChg chg="add del mod">
          <ac:chgData name="Kochnev Kirill Romanovich" userId="S::kkochnev@ozon.ru::7ec233ba-5f4f-4279-8e83-e6b3ebb77aee" providerId="AD" clId="Web-{D4F02549-5725-325F-0CAB-33313E89E0BF}" dt="2022-02-24T23:15:26.340" v="1415"/>
          <ac:spMkLst>
            <pc:docMk/>
            <pc:sldMk cId="1872799854" sldId="329"/>
            <ac:spMk id="8" creationId="{E6122650-4F9D-5E46-8605-1D84C1F3F639}"/>
          </ac:spMkLst>
        </pc:spChg>
        <pc:spChg chg="add del mod">
          <ac:chgData name="Kochnev Kirill Romanovich" userId="S::kkochnev@ozon.ru::7ec233ba-5f4f-4279-8e83-e6b3ebb77aee" providerId="AD" clId="Web-{D4F02549-5725-325F-0CAB-33313E89E0BF}" dt="2022-02-24T23:14:03.854" v="1376"/>
          <ac:spMkLst>
            <pc:docMk/>
            <pc:sldMk cId="1872799854" sldId="329"/>
            <ac:spMk id="15" creationId="{3422E353-EBB3-46E6-BB59-6EFDF9AB0C29}"/>
          </ac:spMkLst>
        </pc:spChg>
        <pc:spChg chg="add del mod">
          <ac:chgData name="Kochnev Kirill Romanovich" userId="S::kkochnev@ozon.ru::7ec233ba-5f4f-4279-8e83-e6b3ebb77aee" providerId="AD" clId="Web-{D4F02549-5725-325F-0CAB-33313E89E0BF}" dt="2022-02-24T23:14:03.479" v="1375"/>
          <ac:spMkLst>
            <pc:docMk/>
            <pc:sldMk cId="1872799854" sldId="329"/>
            <ac:spMk id="17" creationId="{26BABB26-50B7-41B9-8966-5A70A0373E26}"/>
          </ac:spMkLst>
        </pc:spChg>
        <pc:spChg chg="add del mod">
          <ac:chgData name="Kochnev Kirill Romanovich" userId="S::kkochnev@ozon.ru::7ec233ba-5f4f-4279-8e83-e6b3ebb77aee" providerId="AD" clId="Web-{D4F02549-5725-325F-0CAB-33313E89E0BF}" dt="2022-02-24T23:14:14.448" v="1381"/>
          <ac:spMkLst>
            <pc:docMk/>
            <pc:sldMk cId="1872799854" sldId="329"/>
            <ac:spMk id="19" creationId="{8488A112-3E8B-453F-847C-FFA45264AC95}"/>
          </ac:spMkLst>
        </pc:spChg>
        <pc:spChg chg="add del">
          <ac:chgData name="Kochnev Kirill Romanovich" userId="S::kkochnev@ozon.ru::7ec233ba-5f4f-4279-8e83-e6b3ebb77aee" providerId="AD" clId="Web-{D4F02549-5725-325F-0CAB-33313E89E0BF}" dt="2022-02-24T23:14:11.963" v="1380"/>
          <ac:spMkLst>
            <pc:docMk/>
            <pc:sldMk cId="1872799854" sldId="329"/>
            <ac:spMk id="21" creationId="{3DDF95DD-31AA-4149-B275-D974951F56E1}"/>
          </ac:spMkLst>
        </pc:spChg>
        <pc:spChg chg="add del mod">
          <ac:chgData name="Kochnev Kirill Romanovich" userId="S::kkochnev@ozon.ru::7ec233ba-5f4f-4279-8e83-e6b3ebb77aee" providerId="AD" clId="Web-{D4F02549-5725-325F-0CAB-33313E89E0BF}" dt="2022-02-24T23:15:14.824" v="1409"/>
          <ac:spMkLst>
            <pc:docMk/>
            <pc:sldMk cId="1872799854" sldId="329"/>
            <ac:spMk id="23" creationId="{1630E244-4DDD-44D1-A257-8513D3E40656}"/>
          </ac:spMkLst>
        </pc:spChg>
        <pc:spChg chg="add del mod">
          <ac:chgData name="Kochnev Kirill Romanovich" userId="S::kkochnev@ozon.ru::7ec233ba-5f4f-4279-8e83-e6b3ebb77aee" providerId="AD" clId="Web-{D4F02549-5725-325F-0CAB-33313E89E0BF}" dt="2022-02-24T23:15:28.637" v="1417"/>
          <ac:spMkLst>
            <pc:docMk/>
            <pc:sldMk cId="1872799854" sldId="329"/>
            <ac:spMk id="26" creationId="{463A97A2-058F-4FFA-8A83-627246E4D4C5}"/>
          </ac:spMkLst>
        </pc:spChg>
        <pc:spChg chg="add mod">
          <ac:chgData name="Kochnev Kirill Romanovich" userId="S::kkochnev@ozon.ru::7ec233ba-5f4f-4279-8e83-e6b3ebb77aee" providerId="AD" clId="Web-{D4F02549-5725-325F-0CAB-33313E89E0BF}" dt="2022-02-24T23:16:20.982" v="1468" actId="20577"/>
          <ac:spMkLst>
            <pc:docMk/>
            <pc:sldMk cId="1872799854" sldId="329"/>
            <ac:spMk id="27" creationId="{D00783DF-CBEA-4D9D-BA4C-C56546137A1B}"/>
          </ac:spMkLst>
        </pc:spChg>
        <pc:spChg chg="add del mod">
          <ac:chgData name="Kochnev Kirill Romanovich" userId="S::kkochnev@ozon.ru::7ec233ba-5f4f-4279-8e83-e6b3ebb77aee" providerId="AD" clId="Web-{D4F02549-5725-325F-0CAB-33313E89E0BF}" dt="2022-02-24T23:15:47.778" v="1421"/>
          <ac:spMkLst>
            <pc:docMk/>
            <pc:sldMk cId="1872799854" sldId="329"/>
            <ac:spMk id="29" creationId="{B08D65C4-30E5-490A-9578-6FCE38F93B21}"/>
          </ac:spMkLst>
        </pc:spChg>
        <pc:picChg chg="del">
          <ac:chgData name="Kochnev Kirill Romanovich" userId="S::kkochnev@ozon.ru::7ec233ba-5f4f-4279-8e83-e6b3ebb77aee" providerId="AD" clId="Web-{D4F02549-5725-325F-0CAB-33313E89E0BF}" dt="2022-02-24T23:15:14.090" v="1408"/>
          <ac:picMkLst>
            <pc:docMk/>
            <pc:sldMk cId="1872799854" sldId="329"/>
            <ac:picMk id="12" creationId="{E33B14D2-F34B-6A46-A5AB-D0996A1E94D6}"/>
          </ac:picMkLst>
        </pc:picChg>
        <pc:picChg chg="del mod">
          <ac:chgData name="Kochnev Kirill Romanovich" userId="S::kkochnev@ozon.ru::7ec233ba-5f4f-4279-8e83-e6b3ebb77aee" providerId="AD" clId="Web-{D4F02549-5725-325F-0CAB-33313E89E0BF}" dt="2022-02-24T23:15:47.028" v="1420"/>
          <ac:picMkLst>
            <pc:docMk/>
            <pc:sldMk cId="1872799854" sldId="329"/>
            <ac:picMk id="13" creationId="{B85869C3-6C36-7640-B2B4-1D6B51659BAD}"/>
          </ac:picMkLst>
        </pc:picChg>
        <pc:picChg chg="add mod ord modCrop">
          <ac:chgData name="Kochnev Kirill Romanovich" userId="S::kkochnev@ozon.ru::7ec233ba-5f4f-4279-8e83-e6b3ebb77aee" providerId="AD" clId="Web-{D4F02549-5725-325F-0CAB-33313E89E0BF}" dt="2022-02-24T23:15:18.809" v="1410" actId="1076"/>
          <ac:picMkLst>
            <pc:docMk/>
            <pc:sldMk cId="1872799854" sldId="329"/>
            <ac:picMk id="24" creationId="{CB9AD05B-9323-4A30-B192-C881674ECFB3}"/>
          </ac:picMkLst>
        </pc:picChg>
        <pc:picChg chg="add mod ord modCrop">
          <ac:chgData name="Kochnev Kirill Romanovich" userId="S::kkochnev@ozon.ru::7ec233ba-5f4f-4279-8e83-e6b3ebb77aee" providerId="AD" clId="Web-{D4F02549-5725-325F-0CAB-33313E89E0BF}" dt="2022-02-24T23:15:47.778" v="1421"/>
          <ac:picMkLst>
            <pc:docMk/>
            <pc:sldMk cId="1872799854" sldId="329"/>
            <ac:picMk id="30" creationId="{714579A2-55E0-48C6-8327-09BF98CE95BA}"/>
          </ac:picMkLst>
        </pc:picChg>
      </pc:sldChg>
      <pc:sldChg chg="modSp add ord replId">
        <pc:chgData name="Kochnev Kirill Romanovich" userId="S::kkochnev@ozon.ru::7ec233ba-5f4f-4279-8e83-e6b3ebb77aee" providerId="AD" clId="Web-{D4F02549-5725-325F-0CAB-33313E89E0BF}" dt="2022-02-24T23:18:38.643" v="1597" actId="20577"/>
        <pc:sldMkLst>
          <pc:docMk/>
          <pc:sldMk cId="2714886196" sldId="330"/>
        </pc:sldMkLst>
        <pc:spChg chg="mod">
          <ac:chgData name="Kochnev Kirill Romanovich" userId="S::kkochnev@ozon.ru::7ec233ba-5f4f-4279-8e83-e6b3ebb77aee" providerId="AD" clId="Web-{D4F02549-5725-325F-0CAB-33313E89E0BF}" dt="2022-02-24T23:18:38.643" v="1597" actId="20577"/>
          <ac:spMkLst>
            <pc:docMk/>
            <pc:sldMk cId="2714886196" sldId="330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D4F02549-5725-325F-0CAB-33313E89E0BF}" dt="2022-02-24T23:34:42.186" v="1654" actId="20577"/>
        <pc:sldMkLst>
          <pc:docMk/>
          <pc:sldMk cId="2372023260" sldId="331"/>
        </pc:sldMkLst>
        <pc:spChg chg="mod">
          <ac:chgData name="Kochnev Kirill Romanovich" userId="S::kkochnev@ozon.ru::7ec233ba-5f4f-4279-8e83-e6b3ebb77aee" providerId="AD" clId="Web-{D4F02549-5725-325F-0CAB-33313E89E0BF}" dt="2022-02-24T23:34:42.186" v="1654" actId="20577"/>
          <ac:spMkLst>
            <pc:docMk/>
            <pc:sldMk cId="2372023260" sldId="331"/>
            <ac:spMk id="2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D4F02549-5725-325F-0CAB-33313E89E0BF}" dt="2022-02-25T00:13:47.487" v="3423"/>
        <pc:sldMkLst>
          <pc:docMk/>
          <pc:sldMk cId="689841768" sldId="332"/>
        </pc:sldMkLst>
        <pc:spChg chg="mod">
          <ac:chgData name="Kochnev Kirill Romanovich" userId="S::kkochnev@ozon.ru::7ec233ba-5f4f-4279-8e83-e6b3ebb77aee" providerId="AD" clId="Web-{D4F02549-5725-325F-0CAB-33313E89E0BF}" dt="2022-02-24T23:35:01.843" v="1665" actId="20577"/>
          <ac:spMkLst>
            <pc:docMk/>
            <pc:sldMk cId="689841768" sldId="332"/>
            <ac:spMk id="3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D4F02549-5725-325F-0CAB-33313E89E0BF}" dt="2022-02-25T00:13:47.487" v="3423"/>
          <ac:graphicFrameMkLst>
            <pc:docMk/>
            <pc:sldMk cId="689841768" sldId="332"/>
            <ac:graphicFrameMk id="5" creationId="{00000000-0000-0000-0000-000000000000}"/>
          </ac:graphicFrameMkLst>
        </pc:graphicFrameChg>
      </pc:sldChg>
      <pc:sldChg chg="addSp delSp modSp add replId">
        <pc:chgData name="Kochnev Kirill Romanovich" userId="S::kkochnev@ozon.ru::7ec233ba-5f4f-4279-8e83-e6b3ebb77aee" providerId="AD" clId="Web-{D4F02549-5725-325F-0CAB-33313E89E0BF}" dt="2022-02-25T14:20:55.923" v="3900" actId="20577"/>
        <pc:sldMkLst>
          <pc:docMk/>
          <pc:sldMk cId="3494985282" sldId="333"/>
        </pc:sldMkLst>
        <pc:spChg chg="mod">
          <ac:chgData name="Kochnev Kirill Romanovich" userId="S::kkochnev@ozon.ru::7ec233ba-5f4f-4279-8e83-e6b3ebb77aee" providerId="AD" clId="Web-{D4F02549-5725-325F-0CAB-33313E89E0BF}" dt="2022-02-25T14:19:56.327" v="3853" actId="20577"/>
          <ac:spMkLst>
            <pc:docMk/>
            <pc:sldMk cId="3494985282" sldId="333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D4F02549-5725-325F-0CAB-33313E89E0BF}" dt="2022-02-25T14:20:55.923" v="3900" actId="20577"/>
          <ac:spMkLst>
            <pc:docMk/>
            <pc:sldMk cId="3494985282" sldId="333"/>
            <ac:spMk id="7" creationId="{89B10776-A96C-480F-9D2F-4938306044F5}"/>
          </ac:spMkLst>
        </pc:spChg>
        <pc:graphicFrameChg chg="del mod modGraphic">
          <ac:chgData name="Kochnev Kirill Romanovich" userId="S::kkochnev@ozon.ru::7ec233ba-5f4f-4279-8e83-e6b3ebb77aee" providerId="AD" clId="Web-{D4F02549-5725-325F-0CAB-33313E89E0BF}" dt="2022-02-25T14:11:56.470" v="3454"/>
          <ac:graphicFrameMkLst>
            <pc:docMk/>
            <pc:sldMk cId="3494985282" sldId="333"/>
            <ac:graphicFrameMk id="5" creationId="{00000000-0000-0000-0000-000000000000}"/>
          </ac:graphicFrameMkLst>
        </pc:graphicFrameChg>
        <pc:picChg chg="add mod">
          <ac:chgData name="Kochnev Kirill Romanovich" userId="S::kkochnev@ozon.ru::7ec233ba-5f4f-4279-8e83-e6b3ebb77aee" providerId="AD" clId="Web-{D4F02549-5725-325F-0CAB-33313E89E0BF}" dt="2022-02-25T14:14:27.756" v="3541" actId="1076"/>
          <ac:picMkLst>
            <pc:docMk/>
            <pc:sldMk cId="3494985282" sldId="333"/>
            <ac:picMk id="2" creationId="{E62D54EB-CF07-4506-A333-2C90B2234A9F}"/>
          </ac:picMkLst>
        </pc:picChg>
      </pc:sldChg>
    </pc:docChg>
  </pc:docChgLst>
  <pc:docChgLst>
    <pc:chgData name="Kochnev Kirill Romanovich" userId="S::kkochnev@ozon.ru::7ec233ba-5f4f-4279-8e83-e6b3ebb77aee" providerId="AD" clId="Web-{96515534-AFDF-C6D4-D0A4-2D7D305D1812}"/>
    <pc:docChg chg="modSld">
      <pc:chgData name="Kochnev Kirill Romanovich" userId="S::kkochnev@ozon.ru::7ec233ba-5f4f-4279-8e83-e6b3ebb77aee" providerId="AD" clId="Web-{96515534-AFDF-C6D4-D0A4-2D7D305D1812}" dt="2022-02-20T16:17:35.594" v="367" actId="20577"/>
      <pc:docMkLst>
        <pc:docMk/>
      </pc:docMkLst>
      <pc:sldChg chg="modSp">
        <pc:chgData name="Kochnev Kirill Romanovich" userId="S::kkochnev@ozon.ru::7ec233ba-5f4f-4279-8e83-e6b3ebb77aee" providerId="AD" clId="Web-{96515534-AFDF-C6D4-D0A4-2D7D305D1812}" dt="2022-02-20T16:08:48.849" v="323" actId="1076"/>
        <pc:sldMkLst>
          <pc:docMk/>
          <pc:sldMk cId="3473792199" sldId="257"/>
        </pc:sldMkLst>
        <pc:spChg chg="mod">
          <ac:chgData name="Kochnev Kirill Romanovich" userId="S::kkochnev@ozon.ru::7ec233ba-5f4f-4279-8e83-e6b3ebb77aee" providerId="AD" clId="Web-{96515534-AFDF-C6D4-D0A4-2D7D305D1812}" dt="2022-02-20T16:08:48.849" v="323" actId="1076"/>
          <ac:spMkLst>
            <pc:docMk/>
            <pc:sldMk cId="3473792199" sldId="257"/>
            <ac:spMk id="5" creationId="{59FFE432-4C76-7749-AD53-1DBF47ADB551}"/>
          </ac:spMkLst>
        </pc:spChg>
      </pc:sldChg>
      <pc:sldChg chg="modSp">
        <pc:chgData name="Kochnev Kirill Romanovich" userId="S::kkochnev@ozon.ru::7ec233ba-5f4f-4279-8e83-e6b3ebb77aee" providerId="AD" clId="Web-{96515534-AFDF-C6D4-D0A4-2D7D305D1812}" dt="2022-02-20T16:08:42.599" v="321" actId="20577"/>
        <pc:sldMkLst>
          <pc:docMk/>
          <pc:sldMk cId="229857376" sldId="261"/>
        </pc:sldMkLst>
        <pc:spChg chg="mod">
          <ac:chgData name="Kochnev Kirill Romanovich" userId="S::kkochnev@ozon.ru::7ec233ba-5f4f-4279-8e83-e6b3ebb77aee" providerId="AD" clId="Web-{96515534-AFDF-C6D4-D0A4-2D7D305D1812}" dt="2022-02-20T15:51:11.672" v="6" actId="1076"/>
          <ac:spMkLst>
            <pc:docMk/>
            <pc:sldMk cId="229857376" sldId="261"/>
            <ac:spMk id="8" creationId="{57F718AC-321C-8C44-9D7D-B2F5F8830767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5:51:02.422" v="3" actId="20577"/>
          <ac:spMkLst>
            <pc:docMk/>
            <pc:sldMk cId="229857376" sldId="261"/>
            <ac:spMk id="9" creationId="{690D0F9A-A0D1-1E40-A0A7-F4B8BA536A04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5:50:55.671" v="0" actId="1076"/>
          <ac:spMkLst>
            <pc:docMk/>
            <pc:sldMk cId="229857376" sldId="261"/>
            <ac:spMk id="10" creationId="{64C0E704-435F-DE47-AE8E-EB501A84F4C0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6:08:42.599" v="321" actId="20577"/>
          <ac:spMkLst>
            <pc:docMk/>
            <pc:sldMk cId="229857376" sldId="261"/>
            <ac:spMk id="11" creationId="{C4C99AB1-6128-2846-B14A-D341A29A45DD}"/>
          </ac:spMkLst>
        </pc:spChg>
      </pc:sldChg>
      <pc:sldChg chg="modSp">
        <pc:chgData name="Kochnev Kirill Romanovich" userId="S::kkochnev@ozon.ru::7ec233ba-5f4f-4279-8e83-e6b3ebb77aee" providerId="AD" clId="Web-{96515534-AFDF-C6D4-D0A4-2D7D305D1812}" dt="2022-02-20T16:06:44.206" v="290" actId="20577"/>
        <pc:sldMkLst>
          <pc:docMk/>
          <pc:sldMk cId="1319589482" sldId="263"/>
        </pc:sldMkLst>
        <pc:spChg chg="mod">
          <ac:chgData name="Kochnev Kirill Romanovich" userId="S::kkochnev@ozon.ru::7ec233ba-5f4f-4279-8e83-e6b3ebb77aee" providerId="AD" clId="Web-{96515534-AFDF-C6D4-D0A4-2D7D305D1812}" dt="2022-02-20T16:06:44.206" v="290" actId="20577"/>
          <ac:spMkLst>
            <pc:docMk/>
            <pc:sldMk cId="1319589482" sldId="263"/>
            <ac:spMk id="11" creationId="{049CA2AF-B5B7-AE4F-8EA1-7D11F52EBCA1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5:51:57.329" v="28" actId="1076"/>
          <ac:spMkLst>
            <pc:docMk/>
            <pc:sldMk cId="1319589482" sldId="263"/>
            <ac:spMk id="15" creationId="{38435FAA-FE2D-4E43-A148-5636A9B549C4}"/>
          </ac:spMkLst>
        </pc:spChg>
      </pc:sldChg>
      <pc:sldChg chg="addSp delSp modSp addAnim delAnim">
        <pc:chgData name="Kochnev Kirill Romanovich" userId="S::kkochnev@ozon.ru::7ec233ba-5f4f-4279-8e83-e6b3ebb77aee" providerId="AD" clId="Web-{96515534-AFDF-C6D4-D0A4-2D7D305D1812}" dt="2022-02-20T16:10:23.413" v="348" actId="1076"/>
        <pc:sldMkLst>
          <pc:docMk/>
          <pc:sldMk cId="211321144" sldId="264"/>
        </pc:sldMkLst>
        <pc:spChg chg="add mod">
          <ac:chgData name="Kochnev Kirill Romanovich" userId="S::kkochnev@ozon.ru::7ec233ba-5f4f-4279-8e83-e6b3ebb77aee" providerId="AD" clId="Web-{96515534-AFDF-C6D4-D0A4-2D7D305D1812}" dt="2022-02-20T15:55:03.833" v="120" actId="20577"/>
          <ac:spMkLst>
            <pc:docMk/>
            <pc:sldMk cId="211321144" sldId="264"/>
            <ac:spMk id="2" creationId="{DAC3B8D3-20C2-40C7-A443-0543527A43DF}"/>
          </ac:spMkLst>
        </pc:spChg>
        <pc:spChg chg="add del mod">
          <ac:chgData name="Kochnev Kirill Romanovich" userId="S::kkochnev@ozon.ru::7ec233ba-5f4f-4279-8e83-e6b3ebb77aee" providerId="AD" clId="Web-{96515534-AFDF-C6D4-D0A4-2D7D305D1812}" dt="2022-02-20T15:56:44.944" v="206"/>
          <ac:spMkLst>
            <pc:docMk/>
            <pc:sldMk cId="211321144" sldId="264"/>
            <ac:spMk id="5" creationId="{4AEA3CC8-1703-4428-833F-C2F02E241A8C}"/>
          </ac:spMkLst>
        </pc:spChg>
        <pc:spChg chg="add del">
          <ac:chgData name="Kochnev Kirill Romanovich" userId="S::kkochnev@ozon.ru::7ec233ba-5f4f-4279-8e83-e6b3ebb77aee" providerId="AD" clId="Web-{96515534-AFDF-C6D4-D0A4-2D7D305D1812}" dt="2022-02-20T15:56:42.397" v="204"/>
          <ac:spMkLst>
            <pc:docMk/>
            <pc:sldMk cId="211321144" sldId="264"/>
            <ac:spMk id="8" creationId="{F9974DE3-3307-4597-9302-1FEE27841080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5:56:00.740" v="154" actId="20577"/>
          <ac:spMkLst>
            <pc:docMk/>
            <pc:sldMk cId="211321144" sldId="264"/>
            <ac:spMk id="11" creationId="{4BDC9D87-0011-D445-AEB0-9C32A08519C7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5:55:13.020" v="122" actId="1076"/>
          <ac:spMkLst>
            <pc:docMk/>
            <pc:sldMk cId="211321144" sldId="264"/>
            <ac:spMk id="12" creationId="{B5662350-CE8D-CC41-A8AB-7FB536E80FE1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6:08:57.005" v="325" actId="20577"/>
          <ac:spMkLst>
            <pc:docMk/>
            <pc:sldMk cId="211321144" sldId="264"/>
            <ac:spMk id="13" creationId="{9B1C251E-4938-0543-8D2C-E403F2B5E8AF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5:52:18.783" v="34" actId="1076"/>
          <ac:spMkLst>
            <pc:docMk/>
            <pc:sldMk cId="211321144" sldId="264"/>
            <ac:spMk id="14" creationId="{FB131CDE-1A2D-5947-8936-F61DF426C691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6:09:16.865" v="334" actId="20577"/>
          <ac:spMkLst>
            <pc:docMk/>
            <pc:sldMk cId="211321144" sldId="264"/>
            <ac:spMk id="22" creationId="{FCC71320-0FB1-4F4E-9D9D-3FFB49ED1AE6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6:10:19.632" v="347" actId="1076"/>
          <ac:spMkLst>
            <pc:docMk/>
            <pc:sldMk cId="211321144" sldId="264"/>
            <ac:spMk id="25" creationId="{2398151B-117C-FB49-B347-4B67794A6325}"/>
          </ac:spMkLst>
        </pc:spChg>
        <pc:spChg chg="del">
          <ac:chgData name="Kochnev Kirill Romanovich" userId="S::kkochnev@ozon.ru::7ec233ba-5f4f-4279-8e83-e6b3ebb77aee" providerId="AD" clId="Web-{96515534-AFDF-C6D4-D0A4-2D7D305D1812}" dt="2022-02-20T15:57:51.367" v="216"/>
          <ac:spMkLst>
            <pc:docMk/>
            <pc:sldMk cId="211321144" sldId="264"/>
            <ac:spMk id="26" creationId="{D5FD17CE-3CE7-4649-9811-A3D7F487CF9D}"/>
          </ac:spMkLst>
        </pc:spChg>
        <pc:spChg chg="add del mod">
          <ac:chgData name="Kochnev Kirill Romanovich" userId="S::kkochnev@ozon.ru::7ec233ba-5f4f-4279-8e83-e6b3ebb77aee" providerId="AD" clId="Web-{96515534-AFDF-C6D4-D0A4-2D7D305D1812}" dt="2022-02-20T16:10:23.413" v="348" actId="1076"/>
          <ac:spMkLst>
            <pc:docMk/>
            <pc:sldMk cId="211321144" sldId="264"/>
            <ac:spMk id="27" creationId="{0E7BA395-3C61-0545-97A4-DFE82822B2BC}"/>
          </ac:spMkLst>
        </pc:spChg>
        <pc:grpChg chg="mod">
          <ac:chgData name="Kochnev Kirill Romanovich" userId="S::kkochnev@ozon.ru::7ec233ba-5f4f-4279-8e83-e6b3ebb77aee" providerId="AD" clId="Web-{96515534-AFDF-C6D4-D0A4-2D7D305D1812}" dt="2022-02-20T15:52:13.376" v="33" actId="1076"/>
          <ac:grpSpMkLst>
            <pc:docMk/>
            <pc:sldMk cId="211321144" sldId="264"/>
            <ac:grpSpMk id="6" creationId="{CA7C0C5F-651D-2749-AD81-930D3DF2865C}"/>
          </ac:grpSpMkLst>
        </pc:grpChg>
        <pc:grpChg chg="mod">
          <ac:chgData name="Kochnev Kirill Romanovich" userId="S::kkochnev@ozon.ru::7ec233ba-5f4f-4279-8e83-e6b3ebb77aee" providerId="AD" clId="Web-{96515534-AFDF-C6D4-D0A4-2D7D305D1812}" dt="2022-02-20T16:02:57.154" v="244" actId="1076"/>
          <ac:grpSpMkLst>
            <pc:docMk/>
            <pc:sldMk cId="211321144" sldId="264"/>
            <ac:grpSpMk id="7" creationId="{10774FA0-E1B6-1C4A-8158-2C1D98EF9311}"/>
          </ac:grpSpMkLst>
        </pc:grpChg>
      </pc:sldChg>
      <pc:sldChg chg="modSp">
        <pc:chgData name="Kochnev Kirill Romanovich" userId="S::kkochnev@ozon.ru::7ec233ba-5f4f-4279-8e83-e6b3ebb77aee" providerId="AD" clId="Web-{96515534-AFDF-C6D4-D0A4-2D7D305D1812}" dt="2022-02-20T16:03:31.515" v="281" actId="20577"/>
        <pc:sldMkLst>
          <pc:docMk/>
          <pc:sldMk cId="60709793" sldId="265"/>
        </pc:sldMkLst>
        <pc:spChg chg="mod">
          <ac:chgData name="Kochnev Kirill Romanovich" userId="S::kkochnev@ozon.ru::7ec233ba-5f4f-4279-8e83-e6b3ebb77aee" providerId="AD" clId="Web-{96515534-AFDF-C6D4-D0A4-2D7D305D1812}" dt="2022-02-20T16:03:31.515" v="281" actId="20577"/>
          <ac:spMkLst>
            <pc:docMk/>
            <pc:sldMk cId="60709793" sldId="265"/>
            <ac:spMk id="12" creationId="{B5662350-CE8D-CC41-A8AB-7FB536E80FE1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6:03:24.968" v="255" actId="20577"/>
          <ac:spMkLst>
            <pc:docMk/>
            <pc:sldMk cId="60709793" sldId="265"/>
            <ac:spMk id="14" creationId="{7D22ECAF-D09A-DD4C-8611-670D14A6C8F3}"/>
          </ac:spMkLst>
        </pc:spChg>
      </pc:sldChg>
      <pc:sldChg chg="modSp">
        <pc:chgData name="Kochnev Kirill Romanovich" userId="S::kkochnev@ozon.ru::7ec233ba-5f4f-4279-8e83-e6b3ebb77aee" providerId="AD" clId="Web-{96515534-AFDF-C6D4-D0A4-2D7D305D1812}" dt="2022-02-20T16:11:03.836" v="353" actId="20577"/>
        <pc:sldMkLst>
          <pc:docMk/>
          <pc:sldMk cId="3840294054" sldId="266"/>
        </pc:sldMkLst>
        <pc:spChg chg="mod">
          <ac:chgData name="Kochnev Kirill Romanovich" userId="S::kkochnev@ozon.ru::7ec233ba-5f4f-4279-8e83-e6b3ebb77aee" providerId="AD" clId="Web-{96515534-AFDF-C6D4-D0A4-2D7D305D1812}" dt="2022-02-20T16:09:48.741" v="346" actId="14100"/>
          <ac:spMkLst>
            <pc:docMk/>
            <pc:sldMk cId="3840294054" sldId="266"/>
            <ac:spMk id="12" creationId="{B5662350-CE8D-CC41-A8AB-7FB536E80FE1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6:11:03.836" v="353" actId="20577"/>
          <ac:spMkLst>
            <pc:docMk/>
            <pc:sldMk cId="3840294054" sldId="266"/>
            <ac:spMk id="27" creationId="{8A1BC035-C9EF-6840-A813-FC1D5684CE51}"/>
          </ac:spMkLst>
        </pc:spChg>
      </pc:sldChg>
      <pc:sldChg chg="modSp">
        <pc:chgData name="Kochnev Kirill Romanovich" userId="S::kkochnev@ozon.ru::7ec233ba-5f4f-4279-8e83-e6b3ebb77aee" providerId="AD" clId="Web-{96515534-AFDF-C6D4-D0A4-2D7D305D1812}" dt="2022-02-20T16:17:35.594" v="367" actId="20577"/>
        <pc:sldMkLst>
          <pc:docMk/>
          <pc:sldMk cId="3973104998" sldId="267"/>
        </pc:sldMkLst>
        <pc:spChg chg="mod">
          <ac:chgData name="Kochnev Kirill Romanovich" userId="S::kkochnev@ozon.ru::7ec233ba-5f4f-4279-8e83-e6b3ebb77aee" providerId="AD" clId="Web-{96515534-AFDF-C6D4-D0A4-2D7D305D1812}" dt="2022-02-20T16:17:35.594" v="367" actId="20577"/>
          <ac:spMkLst>
            <pc:docMk/>
            <pc:sldMk cId="3973104998" sldId="267"/>
            <ac:spMk id="7" creationId="{79195315-052A-C84D-AE5F-B9EF8C048D87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6:17:30.953" v="363" actId="1076"/>
          <ac:spMkLst>
            <pc:docMk/>
            <pc:sldMk cId="3973104998" sldId="267"/>
            <ac:spMk id="31" creationId="{935AE61B-741C-2645-80D0-1687F1E7B15B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6:17:28.172" v="362" actId="1076"/>
          <ac:spMkLst>
            <pc:docMk/>
            <pc:sldMk cId="3973104998" sldId="267"/>
            <ac:spMk id="35" creationId="{69F1817C-7319-E14E-92C4-FE345E6B7AE5}"/>
          </ac:spMkLst>
        </pc:spChg>
        <pc:spChg chg="mod">
          <ac:chgData name="Kochnev Kirill Romanovich" userId="S::kkochnev@ozon.ru::7ec233ba-5f4f-4279-8e83-e6b3ebb77aee" providerId="AD" clId="Web-{96515534-AFDF-C6D4-D0A4-2D7D305D1812}" dt="2022-02-20T16:17:18.062" v="361" actId="1076"/>
          <ac:spMkLst>
            <pc:docMk/>
            <pc:sldMk cId="3973104998" sldId="267"/>
            <ac:spMk id="44" creationId="{4326C619-09CE-1D42-9A8D-AE0A4CF6A792}"/>
          </ac:spMkLst>
        </pc:spChg>
        <pc:grpChg chg="mod">
          <ac:chgData name="Kochnev Kirill Romanovich" userId="S::kkochnev@ozon.ru::7ec233ba-5f4f-4279-8e83-e6b3ebb77aee" providerId="AD" clId="Web-{96515534-AFDF-C6D4-D0A4-2D7D305D1812}" dt="2022-02-20T16:17:02.437" v="357" actId="1076"/>
          <ac:grpSpMkLst>
            <pc:docMk/>
            <pc:sldMk cId="3973104998" sldId="267"/>
            <ac:grpSpMk id="39" creationId="{59C61C07-5C78-E44F-B860-3EF5EDF1E4FC}"/>
          </ac:grpSpMkLst>
        </pc:grpChg>
        <pc:picChg chg="mod">
          <ac:chgData name="Kochnev Kirill Romanovich" userId="S::kkochnev@ozon.ru::7ec233ba-5f4f-4279-8e83-e6b3ebb77aee" providerId="AD" clId="Web-{96515534-AFDF-C6D4-D0A4-2D7D305D1812}" dt="2022-02-20T16:17:10.593" v="359" actId="1076"/>
          <ac:picMkLst>
            <pc:docMk/>
            <pc:sldMk cId="3973104998" sldId="267"/>
            <ac:picMk id="45" creationId="{67F51703-8DD8-BB41-9C37-C0F76A1200C6}"/>
          </ac:picMkLst>
        </pc:picChg>
      </pc:sldChg>
    </pc:docChg>
  </pc:docChgLst>
  <pc:docChgLst>
    <pc:chgData name="Kochnev Kirill Romanovich" userId="S::kkochnev@ozon.ru::7ec233ba-5f4f-4279-8e83-e6b3ebb77aee" providerId="AD" clId="Web-{AAD87CF3-0E90-A09A-788C-7640DFDFD71A}"/>
    <pc:docChg chg="modSld">
      <pc:chgData name="Kochnev Kirill Romanovich" userId="S::kkochnev@ozon.ru::7ec233ba-5f4f-4279-8e83-e6b3ebb77aee" providerId="AD" clId="Web-{AAD87CF3-0E90-A09A-788C-7640DFDFD71A}" dt="2023-02-10T09:21:03.764" v="13"/>
      <pc:docMkLst>
        <pc:docMk/>
      </pc:docMkLst>
      <pc:sldChg chg="modSp">
        <pc:chgData name="Kochnev Kirill Romanovich" userId="S::kkochnev@ozon.ru::7ec233ba-5f4f-4279-8e83-e6b3ebb77aee" providerId="AD" clId="Web-{AAD87CF3-0E90-A09A-788C-7640DFDFD71A}" dt="2023-02-10T09:21:03.764" v="13"/>
        <pc:sldMkLst>
          <pc:docMk/>
          <pc:sldMk cId="1661829458" sldId="328"/>
        </pc:sldMkLst>
        <pc:graphicFrameChg chg="mod modGraphic">
          <ac:chgData name="Kochnev Kirill Romanovich" userId="S::kkochnev@ozon.ru::7ec233ba-5f4f-4279-8e83-e6b3ebb77aee" providerId="AD" clId="Web-{AAD87CF3-0E90-A09A-788C-7640DFDFD71A}" dt="2023-02-10T09:21:03.764" v="13"/>
          <ac:graphicFrameMkLst>
            <pc:docMk/>
            <pc:sldMk cId="1661829458" sldId="328"/>
            <ac:graphicFrameMk id="5" creationId="{00000000-0000-0000-0000-000000000000}"/>
          </ac:graphicFrameMkLst>
        </pc:graphicFrameChg>
      </pc:sldChg>
    </pc:docChg>
  </pc:docChgLst>
  <pc:docChgLst>
    <pc:chgData name="Kochnev Kirill Romanovich" userId="S::kkochnev@ozon.ru::7ec233ba-5f4f-4279-8e83-e6b3ebb77aee" providerId="AD" clId="Web-{68F1D8A1-1645-3854-0F12-D1634B927D9B}"/>
    <pc:docChg chg="addSld modSld sldOrd">
      <pc:chgData name="Kochnev Kirill Romanovich" userId="S::kkochnev@ozon.ru::7ec233ba-5f4f-4279-8e83-e6b3ebb77aee" providerId="AD" clId="Web-{68F1D8A1-1645-3854-0F12-D1634B927D9B}" dt="2022-02-20T19:58:30.319" v="1745" actId="20577"/>
      <pc:docMkLst>
        <pc:docMk/>
      </pc:docMkLst>
      <pc:sldChg chg="modSp">
        <pc:chgData name="Kochnev Kirill Romanovich" userId="S::kkochnev@ozon.ru::7ec233ba-5f4f-4279-8e83-e6b3ebb77aee" providerId="AD" clId="Web-{68F1D8A1-1645-3854-0F12-D1634B927D9B}" dt="2022-02-20T17:27:37.065" v="494" actId="1076"/>
        <pc:sldMkLst>
          <pc:docMk/>
          <pc:sldMk cId="3973104998" sldId="267"/>
        </pc:sldMkLst>
        <pc:spChg chg="mod">
          <ac:chgData name="Kochnev Kirill Romanovich" userId="S::kkochnev@ozon.ru::7ec233ba-5f4f-4279-8e83-e6b3ebb77aee" providerId="AD" clId="Web-{68F1D8A1-1645-3854-0F12-D1634B927D9B}" dt="2022-02-20T17:20:43.551" v="274" actId="1076"/>
          <ac:spMkLst>
            <pc:docMk/>
            <pc:sldMk cId="3973104998" sldId="267"/>
            <ac:spMk id="25" creationId="{702FF9E0-17E2-0644-8175-FD97241EFF85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6:54:40.186" v="104" actId="20577"/>
          <ac:spMkLst>
            <pc:docMk/>
            <pc:sldMk cId="3973104998" sldId="267"/>
            <ac:spMk id="26" creationId="{1EB85A21-A18B-AD48-8DFF-E1DA4C7E9E3F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08:31.959" v="147" actId="20577"/>
          <ac:spMkLst>
            <pc:docMk/>
            <pc:sldMk cId="3973104998" sldId="267"/>
            <ac:spMk id="27" creationId="{33E26E96-2CAD-4A46-9618-6A8062B034C1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09:36.948" v="150" actId="1076"/>
          <ac:spMkLst>
            <pc:docMk/>
            <pc:sldMk cId="3973104998" sldId="267"/>
            <ac:spMk id="31" creationId="{935AE61B-741C-2645-80D0-1687F1E7B15B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21:55.086" v="277" actId="1076"/>
          <ac:spMkLst>
            <pc:docMk/>
            <pc:sldMk cId="3973104998" sldId="267"/>
            <ac:spMk id="32" creationId="{5E230A1F-EB4D-AA46-BEAF-848A3A632A8D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14:23.981" v="230" actId="1076"/>
          <ac:spMkLst>
            <pc:docMk/>
            <pc:sldMk cId="3973104998" sldId="267"/>
            <ac:spMk id="33" creationId="{2D49128D-7C6F-4F44-A4E8-ED31FA354F26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13:27.212" v="226" actId="1076"/>
          <ac:spMkLst>
            <pc:docMk/>
            <pc:sldMk cId="3973104998" sldId="267"/>
            <ac:spMk id="34" creationId="{3BE485A9-648E-C74F-992A-9D005CA3C9B8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14:09.324" v="227" actId="1076"/>
          <ac:spMkLst>
            <pc:docMk/>
            <pc:sldMk cId="3973104998" sldId="267"/>
            <ac:spMk id="35" creationId="{69F1817C-7319-E14E-92C4-FE345E6B7AE5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24:51.039" v="347" actId="1076"/>
          <ac:spMkLst>
            <pc:docMk/>
            <pc:sldMk cId="3973104998" sldId="267"/>
            <ac:spMk id="36" creationId="{419D199B-78DB-9C4F-B631-D1FD41952EC6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24:54.414" v="348" actId="1076"/>
          <ac:spMkLst>
            <pc:docMk/>
            <pc:sldMk cId="3973104998" sldId="267"/>
            <ac:spMk id="37" creationId="{C1A377B7-5B19-A54E-8796-BE2395760CA6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20:30.190" v="271" actId="1076"/>
          <ac:spMkLst>
            <pc:docMk/>
            <pc:sldMk cId="3973104998" sldId="267"/>
            <ac:spMk id="38" creationId="{B90FE2F9-2538-C049-94A4-83784C22785A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24:40.304" v="346" actId="1076"/>
          <ac:spMkLst>
            <pc:docMk/>
            <pc:sldMk cId="3973104998" sldId="267"/>
            <ac:spMk id="44" creationId="{4326C619-09CE-1D42-9A8D-AE0A4CF6A792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26:13.403" v="381" actId="1076"/>
          <ac:spMkLst>
            <pc:docMk/>
            <pc:sldMk cId="3973104998" sldId="267"/>
            <ac:spMk id="46" creationId="{C163BBAD-E7D6-AE40-83D2-D9A7C4FBD982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26:45.859" v="431" actId="1076"/>
          <ac:spMkLst>
            <pc:docMk/>
            <pc:sldMk cId="3973104998" sldId="267"/>
            <ac:spMk id="47" creationId="{ECB6AE74-B67C-6A4D-9F03-B2C0C1E46397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27:37.065" v="494" actId="1076"/>
          <ac:spMkLst>
            <pc:docMk/>
            <pc:sldMk cId="3973104998" sldId="267"/>
            <ac:spMk id="48" creationId="{CC8F1FA5-D46F-7342-A43F-75A3868E7733}"/>
          </ac:spMkLst>
        </pc:spChg>
        <pc:picChg chg="mod">
          <ac:chgData name="Kochnev Kirill Romanovich" userId="S::kkochnev@ozon.ru::7ec233ba-5f4f-4279-8e83-e6b3ebb77aee" providerId="AD" clId="Web-{68F1D8A1-1645-3854-0F12-D1634B927D9B}" dt="2022-02-20T17:19:57.313" v="232" actId="1076"/>
          <ac:picMkLst>
            <pc:docMk/>
            <pc:sldMk cId="3973104998" sldId="267"/>
            <ac:picMk id="45" creationId="{67F51703-8DD8-BB41-9C37-C0F76A1200C6}"/>
          </ac:picMkLst>
        </pc:picChg>
      </pc:sldChg>
      <pc:sldChg chg="addSp modSp addAnim">
        <pc:chgData name="Kochnev Kirill Romanovich" userId="S::kkochnev@ozon.ru::7ec233ba-5f4f-4279-8e83-e6b3ebb77aee" providerId="AD" clId="Web-{68F1D8A1-1645-3854-0F12-D1634B927D9B}" dt="2022-02-20T17:31:17.219" v="685" actId="1076"/>
        <pc:sldMkLst>
          <pc:docMk/>
          <pc:sldMk cId="814122082" sldId="272"/>
        </pc:sldMkLst>
        <pc:spChg chg="add mod">
          <ac:chgData name="Kochnev Kirill Romanovich" userId="S::kkochnev@ozon.ru::7ec233ba-5f4f-4279-8e83-e6b3ebb77aee" providerId="AD" clId="Web-{68F1D8A1-1645-3854-0F12-D1634B927D9B}" dt="2022-02-20T17:30:57.577" v="677" actId="20577"/>
          <ac:spMkLst>
            <pc:docMk/>
            <pc:sldMk cId="814122082" sldId="272"/>
            <ac:spMk id="2" creationId="{2FA2D256-FFDF-4DFD-BE4D-7069A441170F}"/>
          </ac:spMkLst>
        </pc:spChg>
        <pc:spChg chg="add mod">
          <ac:chgData name="Kochnev Kirill Romanovich" userId="S::kkochnev@ozon.ru::7ec233ba-5f4f-4279-8e83-e6b3ebb77aee" providerId="AD" clId="Web-{68F1D8A1-1645-3854-0F12-D1634B927D9B}" dt="2022-02-20T17:31:00.733" v="679" actId="20577"/>
          <ac:spMkLst>
            <pc:docMk/>
            <pc:sldMk cId="814122082" sldId="272"/>
            <ac:spMk id="3" creationId="{1BFF1711-DF66-4773-B03E-7C5713095E8D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31:14.906" v="684" actId="1076"/>
          <ac:spMkLst>
            <pc:docMk/>
            <pc:sldMk cId="814122082" sldId="272"/>
            <ac:spMk id="16" creationId="{727DF073-37D8-7146-93AE-FD6F1E1F470A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31:17.219" v="685" actId="1076"/>
          <ac:spMkLst>
            <pc:docMk/>
            <pc:sldMk cId="814122082" sldId="272"/>
            <ac:spMk id="18" creationId="{5084B26D-C697-EC4C-883D-760BF04CCBDB}"/>
          </ac:spMkLst>
        </pc:spChg>
      </pc:sldChg>
      <pc:sldChg chg="modSp addAnim delAnim">
        <pc:chgData name="Kochnev Kirill Romanovich" userId="S::kkochnev@ozon.ru::7ec233ba-5f4f-4279-8e83-e6b3ebb77aee" providerId="AD" clId="Web-{68F1D8A1-1645-3854-0F12-D1634B927D9B}" dt="2022-02-20T17:29:36.572" v="627" actId="20577"/>
        <pc:sldMkLst>
          <pc:docMk/>
          <pc:sldMk cId="91617207" sldId="273"/>
        </pc:sldMkLst>
        <pc:spChg chg="mod">
          <ac:chgData name="Kochnev Kirill Romanovich" userId="S::kkochnev@ozon.ru::7ec233ba-5f4f-4279-8e83-e6b3ebb77aee" providerId="AD" clId="Web-{68F1D8A1-1645-3854-0F12-D1634B927D9B}" dt="2022-02-20T17:29:36.572" v="627" actId="20577"/>
          <ac:spMkLst>
            <pc:docMk/>
            <pc:sldMk cId="91617207" sldId="273"/>
            <ac:spMk id="12" creationId="{B5662350-CE8D-CC41-A8AB-7FB536E80FE1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28:35.287" v="504" actId="20577"/>
          <ac:spMkLst>
            <pc:docMk/>
            <pc:sldMk cId="91617207" sldId="273"/>
            <ac:spMk id="26" creationId="{41D8D97B-64B9-9243-BFBE-EB41D066DBA1}"/>
          </ac:spMkLst>
        </pc:spChg>
      </pc:sldChg>
      <pc:sldChg chg="modSp">
        <pc:chgData name="Kochnev Kirill Romanovich" userId="S::kkochnev@ozon.ru::7ec233ba-5f4f-4279-8e83-e6b3ebb77aee" providerId="AD" clId="Web-{68F1D8A1-1645-3854-0F12-D1634B927D9B}" dt="2022-02-20T17:36:11.252" v="707" actId="20577"/>
        <pc:sldMkLst>
          <pc:docMk/>
          <pc:sldMk cId="4060043657" sldId="274"/>
        </pc:sldMkLst>
        <pc:spChg chg="mod">
          <ac:chgData name="Kochnev Kirill Romanovich" userId="S::kkochnev@ozon.ru::7ec233ba-5f4f-4279-8e83-e6b3ebb77aee" providerId="AD" clId="Web-{68F1D8A1-1645-3854-0F12-D1634B927D9B}" dt="2022-02-20T17:36:11.252" v="707" actId="20577"/>
          <ac:spMkLst>
            <pc:docMk/>
            <pc:sldMk cId="4060043657" sldId="274"/>
            <ac:spMk id="7" creationId="{EF31FBB0-299E-1845-BA8C-A90214287D06}"/>
          </ac:spMkLst>
        </pc:spChg>
      </pc:sldChg>
      <pc:sldChg chg="modSp new ord">
        <pc:chgData name="Kochnev Kirill Romanovich" userId="S::kkochnev@ozon.ru::7ec233ba-5f4f-4279-8e83-e6b3ebb77aee" providerId="AD" clId="Web-{68F1D8A1-1645-3854-0F12-D1634B927D9B}" dt="2022-02-20T17:38:29.214" v="716" actId="20577"/>
        <pc:sldMkLst>
          <pc:docMk/>
          <pc:sldMk cId="1845159239" sldId="276"/>
        </pc:sldMkLst>
        <pc:spChg chg="mod">
          <ac:chgData name="Kochnev Kirill Romanovich" userId="S::kkochnev@ozon.ru::7ec233ba-5f4f-4279-8e83-e6b3ebb77aee" providerId="AD" clId="Web-{68F1D8A1-1645-3854-0F12-D1634B927D9B}" dt="2022-02-20T17:38:29.214" v="716" actId="20577"/>
          <ac:spMkLst>
            <pc:docMk/>
            <pc:sldMk cId="1845159239" sldId="276"/>
            <ac:spMk id="2" creationId="{BA1278F0-3795-4BCD-AA92-E1438065DB0C}"/>
          </ac:spMkLst>
        </pc:spChg>
      </pc:sldChg>
      <pc:sldChg chg="modSp new">
        <pc:chgData name="Kochnev Kirill Romanovich" userId="S::kkochnev@ozon.ru::7ec233ba-5f4f-4279-8e83-e6b3ebb77aee" providerId="AD" clId="Web-{68F1D8A1-1645-3854-0F12-D1634B927D9B}" dt="2022-02-20T17:52:30.842" v="745" actId="20577"/>
        <pc:sldMkLst>
          <pc:docMk/>
          <pc:sldMk cId="695579828" sldId="277"/>
        </pc:sldMkLst>
        <pc:spChg chg="mod">
          <ac:chgData name="Kochnev Kirill Romanovich" userId="S::kkochnev@ozon.ru::7ec233ba-5f4f-4279-8e83-e6b3ebb77aee" providerId="AD" clId="Web-{68F1D8A1-1645-3854-0F12-D1634B927D9B}" dt="2022-02-20T17:38:43.761" v="729" actId="20577"/>
          <ac:spMkLst>
            <pc:docMk/>
            <pc:sldMk cId="695579828" sldId="277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7:52:30.842" v="745" actId="20577"/>
          <ac:spMkLst>
            <pc:docMk/>
            <pc:sldMk cId="695579828" sldId="277"/>
            <ac:spMk id="3" creationId="{2E17EF1B-6A25-4BE1-8CE2-4541D3379BE1}"/>
          </ac:spMkLst>
        </pc:spChg>
      </pc:sldChg>
      <pc:sldChg chg="addSp delSp modSp add ord replId">
        <pc:chgData name="Kochnev Kirill Romanovich" userId="S::kkochnev@ozon.ru::7ec233ba-5f4f-4279-8e83-e6b3ebb77aee" providerId="AD" clId="Web-{68F1D8A1-1645-3854-0F12-D1634B927D9B}" dt="2022-02-20T19:32:34.163" v="1572" actId="20577"/>
        <pc:sldMkLst>
          <pc:docMk/>
          <pc:sldMk cId="1134158226" sldId="278"/>
        </pc:sldMkLst>
        <pc:spChg chg="mod">
          <ac:chgData name="Kochnev Kirill Romanovich" userId="S::kkochnev@ozon.ru::7ec233ba-5f4f-4279-8e83-e6b3ebb77aee" providerId="AD" clId="Web-{68F1D8A1-1645-3854-0F12-D1634B927D9B}" dt="2022-02-20T18:30:42.413" v="922" actId="20577"/>
          <ac:spMkLst>
            <pc:docMk/>
            <pc:sldMk cId="1134158226" sldId="278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9:32:34.163" v="1572" actId="20577"/>
          <ac:spMkLst>
            <pc:docMk/>
            <pc:sldMk cId="1134158226" sldId="278"/>
            <ac:spMk id="3" creationId="{2E17EF1B-6A25-4BE1-8CE2-4541D3379BE1}"/>
          </ac:spMkLst>
        </pc:spChg>
        <pc:spChg chg="add del mod">
          <ac:chgData name="Kochnev Kirill Romanovich" userId="S::kkochnev@ozon.ru::7ec233ba-5f4f-4279-8e83-e6b3ebb77aee" providerId="AD" clId="Web-{68F1D8A1-1645-3854-0F12-D1634B927D9B}" dt="2022-02-20T18:21:57.947" v="783"/>
          <ac:spMkLst>
            <pc:docMk/>
            <pc:sldMk cId="1134158226" sldId="278"/>
            <ac:spMk id="4" creationId="{BF7403D8-119E-48B7-8921-C8EC6C74AF79}"/>
          </ac:spMkLst>
        </pc:spChg>
        <pc:spChg chg="add del">
          <ac:chgData name="Kochnev Kirill Romanovich" userId="S::kkochnev@ozon.ru::7ec233ba-5f4f-4279-8e83-e6b3ebb77aee" providerId="AD" clId="Web-{68F1D8A1-1645-3854-0F12-D1634B927D9B}" dt="2022-02-20T18:21:54.682" v="781"/>
          <ac:spMkLst>
            <pc:docMk/>
            <pc:sldMk cId="1134158226" sldId="278"/>
            <ac:spMk id="5" creationId="{B8A10658-4AAD-40D5-B429-2BA3B8E5723D}"/>
          </ac:spMkLst>
        </pc:spChg>
        <pc:spChg chg="add del mod">
          <ac:chgData name="Kochnev Kirill Romanovich" userId="S::kkochnev@ozon.ru::7ec233ba-5f4f-4279-8e83-e6b3ebb77aee" providerId="AD" clId="Web-{68F1D8A1-1645-3854-0F12-D1634B927D9B}" dt="2022-02-20T18:22:02.526" v="786"/>
          <ac:spMkLst>
            <pc:docMk/>
            <pc:sldMk cId="1134158226" sldId="278"/>
            <ac:spMk id="6" creationId="{538648FB-46F8-4A2B-A40C-94D8724A82C4}"/>
          </ac:spMkLst>
        </pc:spChg>
      </pc:sldChg>
      <pc:sldChg chg="modSp add replId">
        <pc:chgData name="Kochnev Kirill Romanovich" userId="S::kkochnev@ozon.ru::7ec233ba-5f4f-4279-8e83-e6b3ebb77aee" providerId="AD" clId="Web-{68F1D8A1-1645-3854-0F12-D1634B927D9B}" dt="2022-02-20T18:22:15.042" v="790" actId="20577"/>
        <pc:sldMkLst>
          <pc:docMk/>
          <pc:sldMk cId="79553258" sldId="279"/>
        </pc:sldMkLst>
        <pc:spChg chg="mod">
          <ac:chgData name="Kochnev Kirill Romanovich" userId="S::kkochnev@ozon.ru::7ec233ba-5f4f-4279-8e83-e6b3ebb77aee" providerId="AD" clId="Web-{68F1D8A1-1645-3854-0F12-D1634B927D9B}" dt="2022-02-20T18:22:15.042" v="790" actId="20577"/>
          <ac:spMkLst>
            <pc:docMk/>
            <pc:sldMk cId="79553258" sldId="279"/>
            <ac:spMk id="2" creationId="{B14FC96D-80D8-4289-8DB3-7706335D4ED3}"/>
          </ac:spMkLst>
        </pc:spChg>
      </pc:sldChg>
      <pc:sldChg chg="modSp add replId">
        <pc:chgData name="Kochnev Kirill Romanovich" userId="S::kkochnev@ozon.ru::7ec233ba-5f4f-4279-8e83-e6b3ebb77aee" providerId="AD" clId="Web-{68F1D8A1-1645-3854-0F12-D1634B927D9B}" dt="2022-02-20T18:23:19.481" v="804" actId="20577"/>
        <pc:sldMkLst>
          <pc:docMk/>
          <pc:sldMk cId="405212427" sldId="280"/>
        </pc:sldMkLst>
        <pc:spChg chg="mod">
          <ac:chgData name="Kochnev Kirill Romanovich" userId="S::kkochnev@ozon.ru::7ec233ba-5f4f-4279-8e83-e6b3ebb77aee" providerId="AD" clId="Web-{68F1D8A1-1645-3854-0F12-D1634B927D9B}" dt="2022-02-20T18:23:19.481" v="804" actId="20577"/>
          <ac:spMkLst>
            <pc:docMk/>
            <pc:sldMk cId="405212427" sldId="280"/>
            <ac:spMk id="2" creationId="{B14FC96D-80D8-4289-8DB3-7706335D4ED3}"/>
          </ac:spMkLst>
        </pc:spChg>
      </pc:sldChg>
      <pc:sldChg chg="modSp add replId">
        <pc:chgData name="Kochnev Kirill Romanovich" userId="S::kkochnev@ozon.ru::7ec233ba-5f4f-4279-8e83-e6b3ebb77aee" providerId="AD" clId="Web-{68F1D8A1-1645-3854-0F12-D1634B927D9B}" dt="2022-02-20T18:24:52.686" v="845" actId="20577"/>
        <pc:sldMkLst>
          <pc:docMk/>
          <pc:sldMk cId="2577581212" sldId="281"/>
        </pc:sldMkLst>
        <pc:spChg chg="mod">
          <ac:chgData name="Kochnev Kirill Romanovich" userId="S::kkochnev@ozon.ru::7ec233ba-5f4f-4279-8e83-e6b3ebb77aee" providerId="AD" clId="Web-{68F1D8A1-1645-3854-0F12-D1634B927D9B}" dt="2022-02-20T18:23:24.731" v="818" actId="20577"/>
          <ac:spMkLst>
            <pc:docMk/>
            <pc:sldMk cId="2577581212" sldId="281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8:24:52.686" v="845" actId="20577"/>
          <ac:spMkLst>
            <pc:docMk/>
            <pc:sldMk cId="2577581212" sldId="281"/>
            <ac:spMk id="3" creationId="{2E17EF1B-6A25-4BE1-8CE2-4541D3379BE1}"/>
          </ac:spMkLst>
        </pc:spChg>
      </pc:sldChg>
      <pc:sldChg chg="addSp delSp modSp add replId">
        <pc:chgData name="Kochnev Kirill Romanovich" userId="S::kkochnev@ozon.ru::7ec233ba-5f4f-4279-8e83-e6b3ebb77aee" providerId="AD" clId="Web-{68F1D8A1-1645-3854-0F12-D1634B927D9B}" dt="2022-02-20T19:58:30.319" v="1745" actId="20577"/>
        <pc:sldMkLst>
          <pc:docMk/>
          <pc:sldMk cId="497750664" sldId="282"/>
        </pc:sldMkLst>
        <pc:spChg chg="mod">
          <ac:chgData name="Kochnev Kirill Romanovich" userId="S::kkochnev@ozon.ru::7ec233ba-5f4f-4279-8e83-e6b3ebb77aee" providerId="AD" clId="Web-{68F1D8A1-1645-3854-0F12-D1634B927D9B}" dt="2022-02-20T18:51:40.957" v="1511" actId="20577"/>
          <ac:spMkLst>
            <pc:docMk/>
            <pc:sldMk cId="497750664" sldId="282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9:58:30.319" v="1745" actId="20577"/>
          <ac:spMkLst>
            <pc:docMk/>
            <pc:sldMk cId="497750664" sldId="282"/>
            <ac:spMk id="3" creationId="{2E17EF1B-6A25-4BE1-8CE2-4541D3379BE1}"/>
          </ac:spMkLst>
        </pc:spChg>
        <pc:spChg chg="add del mod">
          <ac:chgData name="Kochnev Kirill Romanovich" userId="S::kkochnev@ozon.ru::7ec233ba-5f4f-4279-8e83-e6b3ebb77aee" providerId="AD" clId="Web-{68F1D8A1-1645-3854-0F12-D1634B927D9B}" dt="2022-02-20T19:56:30.656" v="1713"/>
          <ac:spMkLst>
            <pc:docMk/>
            <pc:sldMk cId="497750664" sldId="282"/>
            <ac:spMk id="8" creationId="{CC1F5B9A-C927-4130-AAC0-CD40D973609E}"/>
          </ac:spMkLst>
        </pc:spChg>
        <pc:picChg chg="add del mod">
          <ac:chgData name="Kochnev Kirill Romanovich" userId="S::kkochnev@ozon.ru::7ec233ba-5f4f-4279-8e83-e6b3ebb77aee" providerId="AD" clId="Web-{68F1D8A1-1645-3854-0F12-D1634B927D9B}" dt="2022-02-20T19:50:10.729" v="1576"/>
          <ac:picMkLst>
            <pc:docMk/>
            <pc:sldMk cId="497750664" sldId="282"/>
            <ac:picMk id="4" creationId="{E943FE5C-9338-49B4-9B7E-1D4F24156D3D}"/>
          </ac:picMkLst>
        </pc:picChg>
        <pc:picChg chg="add del mod">
          <ac:chgData name="Kochnev Kirill Romanovich" userId="S::kkochnev@ozon.ru::7ec233ba-5f4f-4279-8e83-e6b3ebb77aee" providerId="AD" clId="Web-{68F1D8A1-1645-3854-0F12-D1634B927D9B}" dt="2022-02-20T19:50:15.151" v="1579"/>
          <ac:picMkLst>
            <pc:docMk/>
            <pc:sldMk cId="497750664" sldId="282"/>
            <ac:picMk id="5" creationId="{E56B4592-72A1-4AA0-978F-EED8079FB6EF}"/>
          </ac:picMkLst>
        </pc:picChg>
        <pc:picChg chg="add del mod">
          <ac:chgData name="Kochnev Kirill Romanovich" userId="S::kkochnev@ozon.ru::7ec233ba-5f4f-4279-8e83-e6b3ebb77aee" providerId="AD" clId="Web-{68F1D8A1-1645-3854-0F12-D1634B927D9B}" dt="2022-02-20T19:50:27.292" v="1581"/>
          <ac:picMkLst>
            <pc:docMk/>
            <pc:sldMk cId="497750664" sldId="282"/>
            <ac:picMk id="6" creationId="{FB4B17B4-445F-4424-BA62-345B775ACBDA}"/>
          </ac:picMkLst>
        </pc:picChg>
        <pc:picChg chg="add mod">
          <ac:chgData name="Kochnev Kirill Romanovich" userId="S::kkochnev@ozon.ru::7ec233ba-5f4f-4279-8e83-e6b3ebb77aee" providerId="AD" clId="Web-{68F1D8A1-1645-3854-0F12-D1634B927D9B}" dt="2022-02-20T19:57:51.395" v="1714" actId="1076"/>
          <ac:picMkLst>
            <pc:docMk/>
            <pc:sldMk cId="497750664" sldId="282"/>
            <ac:picMk id="7" creationId="{1B94ED15-359C-49C7-95D0-4D9DB9E23A7C}"/>
          </ac:picMkLst>
        </pc:picChg>
      </pc:sldChg>
      <pc:sldChg chg="modSp add replId">
        <pc:chgData name="Kochnev Kirill Romanovich" userId="S::kkochnev@ozon.ru::7ec233ba-5f4f-4279-8e83-e6b3ebb77aee" providerId="AD" clId="Web-{68F1D8A1-1645-3854-0F12-D1634B927D9B}" dt="2022-02-20T18:32:34.822" v="969" actId="20577"/>
        <pc:sldMkLst>
          <pc:docMk/>
          <pc:sldMk cId="2762229838" sldId="283"/>
        </pc:sldMkLst>
        <pc:spChg chg="mod">
          <ac:chgData name="Kochnev Kirill Romanovich" userId="S::kkochnev@ozon.ru::7ec233ba-5f4f-4279-8e83-e6b3ebb77aee" providerId="AD" clId="Web-{68F1D8A1-1645-3854-0F12-D1634B927D9B}" dt="2022-02-20T18:32:24.321" v="948" actId="20577"/>
          <ac:spMkLst>
            <pc:docMk/>
            <pc:sldMk cId="2762229838" sldId="283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8:32:34.822" v="969" actId="20577"/>
          <ac:spMkLst>
            <pc:docMk/>
            <pc:sldMk cId="2762229838" sldId="283"/>
            <ac:spMk id="3" creationId="{2E17EF1B-6A25-4BE1-8CE2-4541D3379BE1}"/>
          </ac:spMkLst>
        </pc:spChg>
      </pc:sldChg>
      <pc:sldChg chg="addSp delSp modSp add replId">
        <pc:chgData name="Kochnev Kirill Romanovich" userId="S::kkochnev@ozon.ru::7ec233ba-5f4f-4279-8e83-e6b3ebb77aee" providerId="AD" clId="Web-{68F1D8A1-1645-3854-0F12-D1634B927D9B}" dt="2022-02-20T19:32:18.022" v="1560"/>
        <pc:sldMkLst>
          <pc:docMk/>
          <pc:sldMk cId="2342839810" sldId="284"/>
        </pc:sldMkLst>
        <pc:picChg chg="add del mod">
          <ac:chgData name="Kochnev Kirill Romanovich" userId="S::kkochnev@ozon.ru::7ec233ba-5f4f-4279-8e83-e6b3ebb77aee" providerId="AD" clId="Web-{68F1D8A1-1645-3854-0F12-D1634B927D9B}" dt="2022-02-20T19:32:18.022" v="1560"/>
          <ac:picMkLst>
            <pc:docMk/>
            <pc:sldMk cId="2342839810" sldId="284"/>
            <ac:picMk id="4" creationId="{2B473E3B-CFCE-45BC-866E-693043598643}"/>
          </ac:picMkLst>
        </pc:picChg>
      </pc:sldChg>
      <pc:sldChg chg="modSp add replId">
        <pc:chgData name="Kochnev Kirill Romanovich" userId="S::kkochnev@ozon.ru::7ec233ba-5f4f-4279-8e83-e6b3ebb77aee" providerId="AD" clId="Web-{68F1D8A1-1645-3854-0F12-D1634B927D9B}" dt="2022-02-20T18:33:39.104" v="1033" actId="20577"/>
        <pc:sldMkLst>
          <pc:docMk/>
          <pc:sldMk cId="2701741272" sldId="285"/>
        </pc:sldMkLst>
        <pc:spChg chg="mod">
          <ac:chgData name="Kochnev Kirill Romanovich" userId="S::kkochnev@ozon.ru::7ec233ba-5f4f-4279-8e83-e6b3ebb77aee" providerId="AD" clId="Web-{68F1D8A1-1645-3854-0F12-D1634B927D9B}" dt="2022-02-20T18:33:39.104" v="1033" actId="20577"/>
          <ac:spMkLst>
            <pc:docMk/>
            <pc:sldMk cId="2701741272" sldId="285"/>
            <ac:spMk id="2" creationId="{B14FC96D-80D8-4289-8DB3-7706335D4ED3}"/>
          </ac:spMkLst>
        </pc:spChg>
      </pc:sldChg>
      <pc:sldChg chg="addSp delSp modSp add replId">
        <pc:chgData name="Kochnev Kirill Romanovich" userId="S::kkochnev@ozon.ru::7ec233ba-5f4f-4279-8e83-e6b3ebb77aee" providerId="AD" clId="Web-{68F1D8A1-1645-3854-0F12-D1634B927D9B}" dt="2022-02-20T18:35:15.747" v="1118" actId="20577"/>
        <pc:sldMkLst>
          <pc:docMk/>
          <pc:sldMk cId="792317217" sldId="286"/>
        </pc:sldMkLst>
        <pc:spChg chg="mod">
          <ac:chgData name="Kochnev Kirill Romanovich" userId="S::kkochnev@ozon.ru::7ec233ba-5f4f-4279-8e83-e6b3ebb77aee" providerId="AD" clId="Web-{68F1D8A1-1645-3854-0F12-D1634B927D9B}" dt="2022-02-20T18:34:39.278" v="1047" actId="20577"/>
          <ac:spMkLst>
            <pc:docMk/>
            <pc:sldMk cId="792317217" sldId="286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8:35:15.747" v="1118" actId="20577"/>
          <ac:spMkLst>
            <pc:docMk/>
            <pc:sldMk cId="792317217" sldId="286"/>
            <ac:spMk id="3" creationId="{2E17EF1B-6A25-4BE1-8CE2-4541D3379BE1}"/>
          </ac:spMkLst>
        </pc:spChg>
        <pc:spChg chg="add del">
          <ac:chgData name="Kochnev Kirill Romanovich" userId="S::kkochnev@ozon.ru::7ec233ba-5f4f-4279-8e83-e6b3ebb77aee" providerId="AD" clId="Web-{68F1D8A1-1645-3854-0F12-D1634B927D9B}" dt="2022-02-20T18:34:39.965" v="1048"/>
          <ac:spMkLst>
            <pc:docMk/>
            <pc:sldMk cId="792317217" sldId="286"/>
            <ac:spMk id="4" creationId="{D369D10A-70B0-4D5A-B737-E4B28C1D3B18}"/>
          </ac:spMkLst>
        </pc:spChg>
      </pc:sldChg>
      <pc:sldChg chg="modSp add replId">
        <pc:chgData name="Kochnev Kirill Romanovich" userId="S::kkochnev@ozon.ru::7ec233ba-5f4f-4279-8e83-e6b3ebb77aee" providerId="AD" clId="Web-{68F1D8A1-1645-3854-0F12-D1634B927D9B}" dt="2022-02-20T18:44:01.822" v="1245" actId="20577"/>
        <pc:sldMkLst>
          <pc:docMk/>
          <pc:sldMk cId="3433562137" sldId="287"/>
        </pc:sldMkLst>
        <pc:spChg chg="mod">
          <ac:chgData name="Kochnev Kirill Romanovich" userId="S::kkochnev@ozon.ru::7ec233ba-5f4f-4279-8e83-e6b3ebb77aee" providerId="AD" clId="Web-{68F1D8A1-1645-3854-0F12-D1634B927D9B}" dt="2022-02-20T18:37:10.390" v="1159" actId="20577"/>
          <ac:spMkLst>
            <pc:docMk/>
            <pc:sldMk cId="3433562137" sldId="287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8:44:01.822" v="1245" actId="20577"/>
          <ac:spMkLst>
            <pc:docMk/>
            <pc:sldMk cId="3433562137" sldId="287"/>
            <ac:spMk id="3" creationId="{2E17EF1B-6A25-4BE1-8CE2-4541D3379BE1}"/>
          </ac:spMkLst>
        </pc:spChg>
      </pc:sldChg>
      <pc:sldChg chg="modSp add ord replId">
        <pc:chgData name="Kochnev Kirill Romanovich" userId="S::kkochnev@ozon.ru::7ec233ba-5f4f-4279-8e83-e6b3ebb77aee" providerId="AD" clId="Web-{68F1D8A1-1645-3854-0F12-D1634B927D9B}" dt="2022-02-20T18:37:02.062" v="1158" actId="20577"/>
        <pc:sldMkLst>
          <pc:docMk/>
          <pc:sldMk cId="857553486" sldId="288"/>
        </pc:sldMkLst>
        <pc:spChg chg="mod">
          <ac:chgData name="Kochnev Kirill Romanovich" userId="S::kkochnev@ozon.ru::7ec233ba-5f4f-4279-8e83-e6b3ebb77aee" providerId="AD" clId="Web-{68F1D8A1-1645-3854-0F12-D1634B927D9B}" dt="2022-02-20T18:37:02.062" v="1158" actId="20577"/>
          <ac:spMkLst>
            <pc:docMk/>
            <pc:sldMk cId="857553486" sldId="288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8:36:31.749" v="1148" actId="20577"/>
          <ac:spMkLst>
            <pc:docMk/>
            <pc:sldMk cId="857553486" sldId="288"/>
            <ac:spMk id="3" creationId="{2E17EF1B-6A25-4BE1-8CE2-4541D3379BE1}"/>
          </ac:spMkLst>
        </pc:spChg>
      </pc:sldChg>
      <pc:sldChg chg="modSp add ord replId">
        <pc:chgData name="Kochnev Kirill Romanovich" userId="S::kkochnev@ozon.ru::7ec233ba-5f4f-4279-8e83-e6b3ebb77aee" providerId="AD" clId="Web-{68F1D8A1-1645-3854-0F12-D1634B927D9B}" dt="2022-02-20T18:44:33.666" v="1269" actId="20577"/>
        <pc:sldMkLst>
          <pc:docMk/>
          <pc:sldMk cId="3360607579" sldId="289"/>
        </pc:sldMkLst>
        <pc:spChg chg="mod">
          <ac:chgData name="Kochnev Kirill Romanovich" userId="S::kkochnev@ozon.ru::7ec233ba-5f4f-4279-8e83-e6b3ebb77aee" providerId="AD" clId="Web-{68F1D8A1-1645-3854-0F12-D1634B927D9B}" dt="2022-02-20T18:44:33.666" v="1269" actId="20577"/>
          <ac:spMkLst>
            <pc:docMk/>
            <pc:sldMk cId="3360607579" sldId="289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8:44:21.572" v="1268" actId="20577"/>
          <ac:spMkLst>
            <pc:docMk/>
            <pc:sldMk cId="3360607579" sldId="289"/>
            <ac:spMk id="3" creationId="{2E17EF1B-6A25-4BE1-8CE2-4541D3379BE1}"/>
          </ac:spMkLst>
        </pc:spChg>
      </pc:sldChg>
      <pc:sldChg chg="addSp delSp modSp add replId">
        <pc:chgData name="Kochnev Kirill Romanovich" userId="S::kkochnev@ozon.ru::7ec233ba-5f4f-4279-8e83-e6b3ebb77aee" providerId="AD" clId="Web-{68F1D8A1-1645-3854-0F12-D1634B927D9B}" dt="2022-02-20T18:50:04.377" v="1421" actId="20577"/>
        <pc:sldMkLst>
          <pc:docMk/>
          <pc:sldMk cId="594432122" sldId="290"/>
        </pc:sldMkLst>
        <pc:spChg chg="mod">
          <ac:chgData name="Kochnev Kirill Romanovich" userId="S::kkochnev@ozon.ru::7ec233ba-5f4f-4279-8e83-e6b3ebb77aee" providerId="AD" clId="Web-{68F1D8A1-1645-3854-0F12-D1634B927D9B}" dt="2022-02-20T18:44:39.948" v="1270" actId="20577"/>
          <ac:spMkLst>
            <pc:docMk/>
            <pc:sldMk cId="594432122" sldId="290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8:50:04.377" v="1421" actId="20577"/>
          <ac:spMkLst>
            <pc:docMk/>
            <pc:sldMk cId="594432122" sldId="290"/>
            <ac:spMk id="3" creationId="{2E17EF1B-6A25-4BE1-8CE2-4541D3379BE1}"/>
          </ac:spMkLst>
        </pc:spChg>
        <pc:spChg chg="add del mod">
          <ac:chgData name="Kochnev Kirill Romanovich" userId="S::kkochnev@ozon.ru::7ec233ba-5f4f-4279-8e83-e6b3ebb77aee" providerId="AD" clId="Web-{68F1D8A1-1645-3854-0F12-D1634B927D9B}" dt="2022-02-20T18:36:46.077" v="1154"/>
          <ac:spMkLst>
            <pc:docMk/>
            <pc:sldMk cId="594432122" sldId="290"/>
            <ac:spMk id="4" creationId="{D6A88DE6-4EFF-4BEC-9CD5-2C4326B7AF4A}"/>
          </ac:spMkLst>
        </pc:spChg>
      </pc:sldChg>
      <pc:sldChg chg="addSp delSp modSp add replId">
        <pc:chgData name="Kochnev Kirill Romanovich" userId="S::kkochnev@ozon.ru::7ec233ba-5f4f-4279-8e83-e6b3ebb77aee" providerId="AD" clId="Web-{68F1D8A1-1645-3854-0F12-D1634B927D9B}" dt="2022-02-20T18:51:17.894" v="1507" actId="20577"/>
        <pc:sldMkLst>
          <pc:docMk/>
          <pc:sldMk cId="2368167212" sldId="291"/>
        </pc:sldMkLst>
        <pc:spChg chg="mod">
          <ac:chgData name="Kochnev Kirill Romanovich" userId="S::kkochnev@ozon.ru::7ec233ba-5f4f-4279-8e83-e6b3ebb77aee" providerId="AD" clId="Web-{68F1D8A1-1645-3854-0F12-D1634B927D9B}" dt="2022-02-20T18:50:14.362" v="1436" actId="20577"/>
          <ac:spMkLst>
            <pc:docMk/>
            <pc:sldMk cId="2368167212" sldId="291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8F1D8A1-1645-3854-0F12-D1634B927D9B}" dt="2022-02-20T18:51:17.894" v="1507" actId="20577"/>
          <ac:spMkLst>
            <pc:docMk/>
            <pc:sldMk cId="2368167212" sldId="291"/>
            <ac:spMk id="3" creationId="{2E17EF1B-6A25-4BE1-8CE2-4541D3379BE1}"/>
          </ac:spMkLst>
        </pc:spChg>
        <pc:spChg chg="add del">
          <ac:chgData name="Kochnev Kirill Romanovich" userId="S::kkochnev@ozon.ru::7ec233ba-5f4f-4279-8e83-e6b3ebb77aee" providerId="AD" clId="Web-{68F1D8A1-1645-3854-0F12-D1634B927D9B}" dt="2022-02-20T18:50:17.580" v="1437"/>
          <ac:spMkLst>
            <pc:docMk/>
            <pc:sldMk cId="2368167212" sldId="291"/>
            <ac:spMk id="4" creationId="{2EA71962-9D11-4D98-864F-F5C911B6B610}"/>
          </ac:spMkLst>
        </pc:spChg>
      </pc:sldChg>
      <pc:sldChg chg="add replId">
        <pc:chgData name="Kochnev Kirill Romanovich" userId="S::kkochnev@ozon.ru::7ec233ba-5f4f-4279-8e83-e6b3ebb77aee" providerId="AD" clId="Web-{68F1D8A1-1645-3854-0F12-D1634B927D9B}" dt="2022-02-20T18:51:21.676" v="1508"/>
        <pc:sldMkLst>
          <pc:docMk/>
          <pc:sldMk cId="1272505708" sldId="292"/>
        </pc:sldMkLst>
      </pc:sldChg>
      <pc:sldChg chg="add replId">
        <pc:chgData name="Kochnev Kirill Romanovich" userId="S::kkochnev@ozon.ru::7ec233ba-5f4f-4279-8e83-e6b3ebb77aee" providerId="AD" clId="Web-{68F1D8A1-1645-3854-0F12-D1634B927D9B}" dt="2022-02-20T18:51:34.395" v="1509"/>
        <pc:sldMkLst>
          <pc:docMk/>
          <pc:sldMk cId="3925408159" sldId="293"/>
        </pc:sldMkLst>
      </pc:sldChg>
    </pc:docChg>
  </pc:docChgLst>
  <pc:docChgLst>
    <pc:chgData name="Kochnev Kirill Romanovich" userId="S::kkochnev@ozon.ru::7ec233ba-5f4f-4279-8e83-e6b3ebb77aee" providerId="AD" clId="Web-{52601F5F-C49C-B2CA-1223-7D0BB78A49F7}"/>
    <pc:docChg chg="addSld modSld">
      <pc:chgData name="Kochnev Kirill Romanovich" userId="S::kkochnev@ozon.ru::7ec233ba-5f4f-4279-8e83-e6b3ebb77aee" providerId="AD" clId="Web-{52601F5F-C49C-B2CA-1223-7D0BB78A49F7}" dt="2022-02-25T14:47:05.727" v="82" actId="20577"/>
      <pc:docMkLst>
        <pc:docMk/>
      </pc:docMkLst>
      <pc:sldChg chg="modSp">
        <pc:chgData name="Kochnev Kirill Romanovich" userId="S::kkochnev@ozon.ru::7ec233ba-5f4f-4279-8e83-e6b3ebb77aee" providerId="AD" clId="Web-{52601F5F-C49C-B2CA-1223-7D0BB78A49F7}" dt="2022-02-25T14:47:05.727" v="82" actId="20577"/>
        <pc:sldMkLst>
          <pc:docMk/>
          <pc:sldMk cId="792317217" sldId="286"/>
        </pc:sldMkLst>
        <pc:spChg chg="mod">
          <ac:chgData name="Kochnev Kirill Romanovich" userId="S::kkochnev@ozon.ru::7ec233ba-5f4f-4279-8e83-e6b3ebb77aee" providerId="AD" clId="Web-{52601F5F-C49C-B2CA-1223-7D0BB78A49F7}" dt="2022-02-25T14:47:05.727" v="82" actId="20577"/>
          <ac:spMkLst>
            <pc:docMk/>
            <pc:sldMk cId="792317217" sldId="286"/>
            <ac:spMk id="3" creationId="{2E17EF1B-6A25-4BE1-8CE2-4541D3379BE1}"/>
          </ac:spMkLst>
        </pc:spChg>
      </pc:sldChg>
      <pc:sldChg chg="addSp delSp modSp add replId">
        <pc:chgData name="Kochnev Kirill Romanovich" userId="S::kkochnev@ozon.ru::7ec233ba-5f4f-4279-8e83-e6b3ebb77aee" providerId="AD" clId="Web-{52601F5F-C49C-B2CA-1223-7D0BB78A49F7}" dt="2022-02-25T14:46:41.788" v="44" actId="20577"/>
        <pc:sldMkLst>
          <pc:docMk/>
          <pc:sldMk cId="1634695527" sldId="336"/>
        </pc:sldMkLst>
        <pc:spChg chg="mod">
          <ac:chgData name="Kochnev Kirill Romanovich" userId="S::kkochnev@ozon.ru::7ec233ba-5f4f-4279-8e83-e6b3ebb77aee" providerId="AD" clId="Web-{52601F5F-C49C-B2CA-1223-7D0BB78A49F7}" dt="2022-02-25T14:45:02.720" v="15" actId="20577"/>
          <ac:spMkLst>
            <pc:docMk/>
            <pc:sldMk cId="1634695527" sldId="336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2601F5F-C49C-B2CA-1223-7D0BB78A49F7}" dt="2022-02-25T14:46:41.788" v="44" actId="20577"/>
          <ac:spMkLst>
            <pc:docMk/>
            <pc:sldMk cId="1634695527" sldId="336"/>
            <ac:spMk id="7" creationId="{89B10776-A96C-480F-9D2F-4938306044F5}"/>
          </ac:spMkLst>
        </pc:spChg>
        <pc:picChg chg="del">
          <ac:chgData name="Kochnev Kirill Romanovich" userId="S::kkochnev@ozon.ru::7ec233ba-5f4f-4279-8e83-e6b3ebb77aee" providerId="AD" clId="Web-{52601F5F-C49C-B2CA-1223-7D0BB78A49F7}" dt="2022-02-25T14:43:40.058" v="6"/>
          <ac:picMkLst>
            <pc:docMk/>
            <pc:sldMk cId="1634695527" sldId="336"/>
            <ac:picMk id="2" creationId="{E62D54EB-CF07-4506-A333-2C90B2234A9F}"/>
          </ac:picMkLst>
        </pc:picChg>
        <pc:picChg chg="add mod">
          <ac:chgData name="Kochnev Kirill Romanovich" userId="S::kkochnev@ozon.ru::7ec233ba-5f4f-4279-8e83-e6b3ebb77aee" providerId="AD" clId="Web-{52601F5F-C49C-B2CA-1223-7D0BB78A49F7}" dt="2022-02-25T14:45:02.376" v="10" actId="1076"/>
          <ac:picMkLst>
            <pc:docMk/>
            <pc:sldMk cId="1634695527" sldId="336"/>
            <ac:picMk id="5" creationId="{9EC65027-31DA-45CD-8960-0C9EEABE6E00}"/>
          </ac:picMkLst>
        </pc:picChg>
      </pc:sldChg>
    </pc:docChg>
  </pc:docChgLst>
  <pc:docChgLst>
    <pc:chgData name="Kochnev Kirill Romanovich" userId="S::kkochnev@ozon.ru::7ec233ba-5f4f-4279-8e83-e6b3ebb77aee" providerId="AD" clId="Web-{E413D34D-9BCD-6E53-1C30-722D34076B39}"/>
    <pc:docChg chg="addSld modSld sldOrd">
      <pc:chgData name="Kochnev Kirill Romanovich" userId="S::kkochnev@ozon.ru::7ec233ba-5f4f-4279-8e83-e6b3ebb77aee" providerId="AD" clId="Web-{E413D34D-9BCD-6E53-1C30-722D34076B39}" dt="2022-02-25T14:33:40.611" v="487" actId="1076"/>
      <pc:docMkLst>
        <pc:docMk/>
      </pc:docMkLst>
      <pc:sldChg chg="delSp modSp">
        <pc:chgData name="Kochnev Kirill Romanovich" userId="S::kkochnev@ozon.ru::7ec233ba-5f4f-4279-8e83-e6b3ebb77aee" providerId="AD" clId="Web-{E413D34D-9BCD-6E53-1C30-722D34076B39}" dt="2022-02-25T14:33:07.125" v="486" actId="20577"/>
        <pc:sldMkLst>
          <pc:docMk/>
          <pc:sldMk cId="792317217" sldId="286"/>
        </pc:sldMkLst>
        <pc:spChg chg="mod">
          <ac:chgData name="Kochnev Kirill Romanovich" userId="S::kkochnev@ozon.ru::7ec233ba-5f4f-4279-8e83-e6b3ebb77aee" providerId="AD" clId="Web-{E413D34D-9BCD-6E53-1C30-722D34076B39}" dt="2022-02-25T14:33:07.125" v="486" actId="20577"/>
          <ac:spMkLst>
            <pc:docMk/>
            <pc:sldMk cId="792317217" sldId="286"/>
            <ac:spMk id="3" creationId="{2E17EF1B-6A25-4BE1-8CE2-4541D3379BE1}"/>
          </ac:spMkLst>
        </pc:spChg>
        <pc:picChg chg="del">
          <ac:chgData name="Kochnev Kirill Romanovich" userId="S::kkochnev@ozon.ru::7ec233ba-5f4f-4279-8e83-e6b3ebb77aee" providerId="AD" clId="Web-{E413D34D-9BCD-6E53-1C30-722D34076B39}" dt="2022-02-25T14:26:54.477" v="182"/>
          <ac:picMkLst>
            <pc:docMk/>
            <pc:sldMk cId="792317217" sldId="286"/>
            <ac:picMk id="5" creationId="{EB18720C-9472-4E7A-A1E8-6BEB52A7BC84}"/>
          </ac:picMkLst>
        </pc:picChg>
      </pc:sldChg>
      <pc:sldChg chg="addSp delSp modSp">
        <pc:chgData name="Kochnev Kirill Romanovich" userId="S::kkochnev@ozon.ru::7ec233ba-5f4f-4279-8e83-e6b3ebb77aee" providerId="AD" clId="Web-{E413D34D-9BCD-6E53-1C30-722D34076B39}" dt="2022-02-25T14:33:40.611" v="487" actId="1076"/>
        <pc:sldMkLst>
          <pc:docMk/>
          <pc:sldMk cId="2784614854" sldId="326"/>
        </pc:sldMkLst>
        <pc:spChg chg="mod">
          <ac:chgData name="Kochnev Kirill Romanovich" userId="S::kkochnev@ozon.ru::7ec233ba-5f4f-4279-8e83-e6b3ebb77aee" providerId="AD" clId="Web-{E413D34D-9BCD-6E53-1C30-722D34076B39}" dt="2022-02-25T14:24:54.444" v="7" actId="20577"/>
          <ac:spMkLst>
            <pc:docMk/>
            <pc:sldMk cId="2784614854" sldId="32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E413D34D-9BCD-6E53-1C30-722D34076B39}" dt="2022-02-25T14:33:40.611" v="487" actId="1076"/>
          <ac:spMkLst>
            <pc:docMk/>
            <pc:sldMk cId="2784614854" sldId="326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E413D34D-9BCD-6E53-1C30-722D34076B39}" dt="2022-02-25T14:24:56.178" v="10"/>
          <ac:spMkLst>
            <pc:docMk/>
            <pc:sldMk cId="2784614854" sldId="326"/>
            <ac:spMk id="7" creationId="{2DCDC361-A008-4C36-A75A-AF0DB478535F}"/>
          </ac:spMkLst>
        </pc:spChg>
        <pc:picChg chg="del">
          <ac:chgData name="Kochnev Kirill Romanovich" userId="S::kkochnev@ozon.ru::7ec233ba-5f4f-4279-8e83-e6b3ebb77aee" providerId="AD" clId="Web-{E413D34D-9BCD-6E53-1C30-722D34076B39}" dt="2022-02-25T14:24:39.756" v="1"/>
          <ac:picMkLst>
            <pc:docMk/>
            <pc:sldMk cId="2784614854" sldId="326"/>
            <ac:picMk id="6" creationId="{30602DDE-D3C3-46E3-8A06-AA49521B1146}"/>
          </ac:picMkLst>
        </pc:picChg>
      </pc:sldChg>
      <pc:sldChg chg="modSp add replId">
        <pc:chgData name="Kochnev Kirill Romanovich" userId="S::kkochnev@ozon.ru::7ec233ba-5f4f-4279-8e83-e6b3ebb77aee" providerId="AD" clId="Web-{E413D34D-9BCD-6E53-1C30-722D34076B39}" dt="2022-02-25T14:26:34.071" v="176" actId="20577"/>
        <pc:sldMkLst>
          <pc:docMk/>
          <pc:sldMk cId="4118466653" sldId="334"/>
        </pc:sldMkLst>
        <pc:spChg chg="mod">
          <ac:chgData name="Kochnev Kirill Romanovich" userId="S::kkochnev@ozon.ru::7ec233ba-5f4f-4279-8e83-e6b3ebb77aee" providerId="AD" clId="Web-{E413D34D-9BCD-6E53-1C30-722D34076B39}" dt="2022-02-25T14:25:01.569" v="12" actId="20577"/>
          <ac:spMkLst>
            <pc:docMk/>
            <pc:sldMk cId="4118466653" sldId="33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E413D34D-9BCD-6E53-1C30-722D34076B39}" dt="2022-02-25T14:26:34.071" v="176" actId="20577"/>
          <ac:spMkLst>
            <pc:docMk/>
            <pc:sldMk cId="4118466653" sldId="334"/>
            <ac:spMk id="3" creationId="{00000000-0000-0000-0000-000000000000}"/>
          </ac:spMkLst>
        </pc:spChg>
        <pc:picChg chg="mod">
          <ac:chgData name="Kochnev Kirill Romanovich" userId="S::kkochnev@ozon.ru::7ec233ba-5f4f-4279-8e83-e6b3ebb77aee" providerId="AD" clId="Web-{E413D34D-9BCD-6E53-1C30-722D34076B39}" dt="2022-02-25T14:26:05.851" v="142" actId="1076"/>
          <ac:picMkLst>
            <pc:docMk/>
            <pc:sldMk cId="4118466653" sldId="334"/>
            <ac:picMk id="6" creationId="{30602DDE-D3C3-46E3-8A06-AA49521B1146}"/>
          </ac:picMkLst>
        </pc:picChg>
      </pc:sldChg>
      <pc:sldChg chg="addSp delSp modSp add ord replId">
        <pc:chgData name="Kochnev Kirill Romanovich" userId="S::kkochnev@ozon.ru::7ec233ba-5f4f-4279-8e83-e6b3ebb77aee" providerId="AD" clId="Web-{E413D34D-9BCD-6E53-1C30-722D34076B39}" dt="2022-02-25T14:30:10.497" v="423" actId="20577"/>
        <pc:sldMkLst>
          <pc:docMk/>
          <pc:sldMk cId="4174210203" sldId="335"/>
        </pc:sldMkLst>
        <pc:spChg chg="mod">
          <ac:chgData name="Kochnev Kirill Romanovich" userId="S::kkochnev@ozon.ru::7ec233ba-5f4f-4279-8e83-e6b3ebb77aee" providerId="AD" clId="Web-{E413D34D-9BCD-6E53-1C30-722D34076B39}" dt="2022-02-25T14:30:10.497" v="423" actId="20577"/>
          <ac:spMkLst>
            <pc:docMk/>
            <pc:sldMk cId="4174210203" sldId="335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E413D34D-9BCD-6E53-1C30-722D34076B39}" dt="2022-02-25T14:26:48.837" v="180"/>
          <ac:picMkLst>
            <pc:docMk/>
            <pc:sldMk cId="4174210203" sldId="335"/>
            <ac:picMk id="6" creationId="{30602DDE-D3C3-46E3-8A06-AA49521B1146}"/>
          </ac:picMkLst>
        </pc:picChg>
        <pc:picChg chg="add mod">
          <ac:chgData name="Kochnev Kirill Romanovich" userId="S::kkochnev@ozon.ru::7ec233ba-5f4f-4279-8e83-e6b3ebb77aee" providerId="AD" clId="Web-{E413D34D-9BCD-6E53-1C30-722D34076B39}" dt="2022-02-25T14:27:52.166" v="269" actId="1076"/>
          <ac:picMkLst>
            <pc:docMk/>
            <pc:sldMk cId="4174210203" sldId="335"/>
            <ac:picMk id="8" creationId="{F1F39014-0816-4E37-9284-EEF3E501CDCD}"/>
          </ac:picMkLst>
        </pc:picChg>
      </pc:sldChg>
    </pc:docChg>
  </pc:docChgLst>
  <pc:docChgLst>
    <pc:chgData name="Kochnev Kirill Romanovich" userId="S::kkochnev@ozon.ru::7ec233ba-5f4f-4279-8e83-e6b3ebb77aee" providerId="AD" clId="Web-{B4A2E9CB-3D9E-DEE2-B041-672186FCF87E}"/>
    <pc:docChg chg="addSld delSld modSld">
      <pc:chgData name="Kochnev Kirill Romanovich" userId="S::kkochnev@ozon.ru::7ec233ba-5f4f-4279-8e83-e6b3ebb77aee" providerId="AD" clId="Web-{B4A2E9CB-3D9E-DEE2-B041-672186FCF87E}" dt="2023-02-10T08:47:47.182" v="173" actId="20577"/>
      <pc:docMkLst>
        <pc:docMk/>
      </pc:docMkLst>
      <pc:sldChg chg="del">
        <pc:chgData name="Kochnev Kirill Romanovich" userId="S::kkochnev@ozon.ru::7ec233ba-5f4f-4279-8e83-e6b3ebb77aee" providerId="AD" clId="Web-{B4A2E9CB-3D9E-DEE2-B041-672186FCF87E}" dt="2023-02-10T08:37:24.622" v="32"/>
        <pc:sldMkLst>
          <pc:docMk/>
          <pc:sldMk cId="2544604069" sldId="295"/>
        </pc:sldMkLst>
      </pc:sldChg>
      <pc:sldChg chg="del">
        <pc:chgData name="Kochnev Kirill Romanovich" userId="S::kkochnev@ozon.ru::7ec233ba-5f4f-4279-8e83-e6b3ebb77aee" providerId="AD" clId="Web-{B4A2E9CB-3D9E-DEE2-B041-672186FCF87E}" dt="2023-02-10T08:36:31.933" v="14"/>
        <pc:sldMkLst>
          <pc:docMk/>
          <pc:sldMk cId="3433766109" sldId="297"/>
        </pc:sldMkLst>
      </pc:sldChg>
      <pc:sldChg chg="modSp">
        <pc:chgData name="Kochnev Kirill Romanovich" userId="S::kkochnev@ozon.ru::7ec233ba-5f4f-4279-8e83-e6b3ebb77aee" providerId="AD" clId="Web-{B4A2E9CB-3D9E-DEE2-B041-672186FCF87E}" dt="2023-02-10T08:47:47.182" v="173" actId="20577"/>
        <pc:sldMkLst>
          <pc:docMk/>
          <pc:sldMk cId="930954465" sldId="318"/>
        </pc:sldMkLst>
        <pc:spChg chg="mod">
          <ac:chgData name="Kochnev Kirill Romanovich" userId="S::kkochnev@ozon.ru::7ec233ba-5f4f-4279-8e83-e6b3ebb77aee" providerId="AD" clId="Web-{B4A2E9CB-3D9E-DEE2-B041-672186FCF87E}" dt="2023-02-10T08:47:47.182" v="173" actId="20577"/>
          <ac:spMkLst>
            <pc:docMk/>
            <pc:sldMk cId="930954465" sldId="318"/>
            <ac:spMk id="2" creationId="{737F814E-BCF8-4645-8A1E-C9DFB6BEF09E}"/>
          </ac:spMkLst>
        </pc:spChg>
      </pc:sldChg>
      <pc:sldChg chg="modSp">
        <pc:chgData name="Kochnev Kirill Romanovich" userId="S::kkochnev@ozon.ru::7ec233ba-5f4f-4279-8e83-e6b3ebb77aee" providerId="AD" clId="Web-{B4A2E9CB-3D9E-DEE2-B041-672186FCF87E}" dt="2023-02-10T08:45:26.320" v="164"/>
        <pc:sldMkLst>
          <pc:docMk/>
          <pc:sldMk cId="1661829458" sldId="328"/>
        </pc:sldMkLst>
        <pc:spChg chg="mod">
          <ac:chgData name="Kochnev Kirill Romanovich" userId="S::kkochnev@ozon.ru::7ec233ba-5f4f-4279-8e83-e6b3ebb77aee" providerId="AD" clId="Web-{B4A2E9CB-3D9E-DEE2-B041-672186FCF87E}" dt="2023-02-10T08:39:41.312" v="34" actId="20577"/>
          <ac:spMkLst>
            <pc:docMk/>
            <pc:sldMk cId="1661829458" sldId="328"/>
            <ac:spMk id="3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B4A2E9CB-3D9E-DEE2-B041-672186FCF87E}" dt="2023-02-10T08:45:26.320" v="164"/>
          <ac:graphicFrameMkLst>
            <pc:docMk/>
            <pc:sldMk cId="1661829458" sldId="328"/>
            <ac:graphicFrameMk id="5" creationId="{00000000-0000-0000-0000-000000000000}"/>
          </ac:graphicFrameMkLst>
        </pc:graphicFrameChg>
      </pc:sldChg>
      <pc:sldChg chg="modSp">
        <pc:chgData name="Kochnev Kirill Romanovich" userId="S::kkochnev@ozon.ru::7ec233ba-5f4f-4279-8e83-e6b3ebb77aee" providerId="AD" clId="Web-{B4A2E9CB-3D9E-DEE2-B041-672186FCF87E}" dt="2023-02-10T08:47:32.120" v="169" actId="20577"/>
        <pc:sldMkLst>
          <pc:docMk/>
          <pc:sldMk cId="1872799854" sldId="329"/>
        </pc:sldMkLst>
        <pc:spChg chg="mod">
          <ac:chgData name="Kochnev Kirill Romanovich" userId="S::kkochnev@ozon.ru::7ec233ba-5f4f-4279-8e83-e6b3ebb77aee" providerId="AD" clId="Web-{B4A2E9CB-3D9E-DEE2-B041-672186FCF87E}" dt="2023-02-10T08:47:32.120" v="169" actId="20577"/>
          <ac:spMkLst>
            <pc:docMk/>
            <pc:sldMk cId="1872799854" sldId="329"/>
            <ac:spMk id="4" creationId="{8AF49F4B-D0C9-1147-9DF4-D98C2FB8B1FF}"/>
          </ac:spMkLst>
        </pc:spChg>
      </pc:sldChg>
      <pc:sldChg chg="addSp modSp new del">
        <pc:chgData name="Kochnev Kirill Romanovich" userId="S::kkochnev@ozon.ru::7ec233ba-5f4f-4279-8e83-e6b3ebb77aee" providerId="AD" clId="Web-{B4A2E9CB-3D9E-DEE2-B041-672186FCF87E}" dt="2023-02-10T08:36:25.199" v="11"/>
        <pc:sldMkLst>
          <pc:docMk/>
          <pc:sldMk cId="3683659521" sldId="337"/>
        </pc:sldMkLst>
        <pc:spChg chg="mod">
          <ac:chgData name="Kochnev Kirill Romanovich" userId="S::kkochnev@ozon.ru::7ec233ba-5f4f-4279-8e83-e6b3ebb77aee" providerId="AD" clId="Web-{B4A2E9CB-3D9E-DEE2-B041-672186FCF87E}" dt="2023-02-10T08:35:53.854" v="2" actId="20577"/>
          <ac:spMkLst>
            <pc:docMk/>
            <pc:sldMk cId="3683659521" sldId="337"/>
            <ac:spMk id="2" creationId="{3B80BC2B-F5DA-5037-61F4-6BDE4B42AF14}"/>
          </ac:spMkLst>
        </pc:spChg>
        <pc:spChg chg="add mod">
          <ac:chgData name="Kochnev Kirill Romanovich" userId="S::kkochnev@ozon.ru::7ec233ba-5f4f-4279-8e83-e6b3ebb77aee" providerId="AD" clId="Web-{B4A2E9CB-3D9E-DEE2-B041-672186FCF87E}" dt="2023-02-10T08:36:10.636" v="7" actId="14100"/>
          <ac:spMkLst>
            <pc:docMk/>
            <pc:sldMk cId="3683659521" sldId="337"/>
            <ac:spMk id="4" creationId="{CED6CA56-3D60-6D0E-71C0-E772B87126E4}"/>
          </ac:spMkLst>
        </pc:spChg>
      </pc:sldChg>
      <pc:sldChg chg="new del">
        <pc:chgData name="Kochnev Kirill Romanovich" userId="S::kkochnev@ozon.ru::7ec233ba-5f4f-4279-8e83-e6b3ebb77aee" providerId="AD" clId="Web-{B4A2E9CB-3D9E-DEE2-B041-672186FCF87E}" dt="2023-02-10T08:36:26.339" v="12"/>
        <pc:sldMkLst>
          <pc:docMk/>
          <pc:sldMk cId="1971378074" sldId="338"/>
        </pc:sldMkLst>
      </pc:sldChg>
      <pc:sldChg chg="new del">
        <pc:chgData name="Kochnev Kirill Romanovich" userId="S::kkochnev@ozon.ru::7ec233ba-5f4f-4279-8e83-e6b3ebb77aee" providerId="AD" clId="Web-{B4A2E9CB-3D9E-DEE2-B041-672186FCF87E}" dt="2023-02-10T08:36:27.230" v="13"/>
        <pc:sldMkLst>
          <pc:docMk/>
          <pc:sldMk cId="3723998559" sldId="339"/>
        </pc:sldMkLst>
      </pc:sldChg>
      <pc:sldChg chg="addSp modSp new">
        <pc:chgData name="Kochnev Kirill Romanovich" userId="S::kkochnev@ozon.ru::7ec233ba-5f4f-4279-8e83-e6b3ebb77aee" providerId="AD" clId="Web-{B4A2E9CB-3D9E-DEE2-B041-672186FCF87E}" dt="2023-02-10T08:37:20.262" v="31" actId="20577"/>
        <pc:sldMkLst>
          <pc:docMk/>
          <pc:sldMk cId="1484266933" sldId="340"/>
        </pc:sldMkLst>
        <pc:spChg chg="mod">
          <ac:chgData name="Kochnev Kirill Romanovich" userId="S::kkochnev@ozon.ru::7ec233ba-5f4f-4279-8e83-e6b3ebb77aee" providerId="AD" clId="Web-{B4A2E9CB-3D9E-DEE2-B041-672186FCF87E}" dt="2023-02-10T08:37:05.715" v="22" actId="1076"/>
          <ac:spMkLst>
            <pc:docMk/>
            <pc:sldMk cId="1484266933" sldId="340"/>
            <ac:spMk id="2" creationId="{CF5D1F27-78BC-5863-CB59-E722888803B7}"/>
          </ac:spMkLst>
        </pc:spChg>
        <pc:spChg chg="add mod">
          <ac:chgData name="Kochnev Kirill Romanovich" userId="S::kkochnev@ozon.ru::7ec233ba-5f4f-4279-8e83-e6b3ebb77aee" providerId="AD" clId="Web-{B4A2E9CB-3D9E-DEE2-B041-672186FCF87E}" dt="2023-02-10T08:37:20.262" v="31" actId="20577"/>
          <ac:spMkLst>
            <pc:docMk/>
            <pc:sldMk cId="1484266933" sldId="340"/>
            <ac:spMk id="4" creationId="{1F7D48D9-EAE5-ADDE-0DB4-E0C51A734250}"/>
          </ac:spMkLst>
        </pc:spChg>
      </pc:sldChg>
    </pc:docChg>
  </pc:docChgLst>
  <pc:docChgLst>
    <pc:chgData name="Kochnev Kirill Romanovich" userId="S::kkochnev@ozon.ru::7ec233ba-5f4f-4279-8e83-e6b3ebb77aee" providerId="AD" clId="Web-{A28089BA-8CD4-E64A-4406-4DDBAFD5F35A}"/>
    <pc:docChg chg="modSld">
      <pc:chgData name="Kochnev Kirill Romanovich" userId="S::kkochnev@ozon.ru::7ec233ba-5f4f-4279-8e83-e6b3ebb77aee" providerId="AD" clId="Web-{A28089BA-8CD4-E64A-4406-4DDBAFD5F35A}" dt="2022-02-20T15:50:07.985" v="363" actId="20577"/>
      <pc:docMkLst>
        <pc:docMk/>
      </pc:docMkLst>
      <pc:sldChg chg="modSp">
        <pc:chgData name="Kochnev Kirill Romanovich" userId="S::kkochnev@ozon.ru::7ec233ba-5f4f-4279-8e83-e6b3ebb77aee" providerId="AD" clId="Web-{A28089BA-8CD4-E64A-4406-4DDBAFD5F35A}" dt="2022-02-20T14:34:00.338" v="113" actId="1076"/>
        <pc:sldMkLst>
          <pc:docMk/>
          <pc:sldMk cId="3473792199" sldId="257"/>
        </pc:sldMkLst>
        <pc:spChg chg="mod">
          <ac:chgData name="Kochnev Kirill Romanovich" userId="S::kkochnev@ozon.ru::7ec233ba-5f4f-4279-8e83-e6b3ebb77aee" providerId="AD" clId="Web-{A28089BA-8CD4-E64A-4406-4DDBAFD5F35A}" dt="2022-02-20T14:34:00.338" v="113" actId="1076"/>
          <ac:spMkLst>
            <pc:docMk/>
            <pc:sldMk cId="3473792199" sldId="257"/>
            <ac:spMk id="5" creationId="{59FFE432-4C76-7749-AD53-1DBF47ADB551}"/>
          </ac:spMkLst>
        </pc:spChg>
      </pc:sldChg>
      <pc:sldChg chg="modSp">
        <pc:chgData name="Kochnev Kirill Romanovich" userId="S::kkochnev@ozon.ru::7ec233ba-5f4f-4279-8e83-e6b3ebb77aee" providerId="AD" clId="Web-{A28089BA-8CD4-E64A-4406-4DDBAFD5F35A}" dt="2022-02-20T14:33:04.040" v="97" actId="20577"/>
        <pc:sldMkLst>
          <pc:docMk/>
          <pc:sldMk cId="2437441801" sldId="258"/>
        </pc:sldMkLst>
        <pc:spChg chg="mod">
          <ac:chgData name="Kochnev Kirill Romanovich" userId="S::kkochnev@ozon.ru::7ec233ba-5f4f-4279-8e83-e6b3ebb77aee" providerId="AD" clId="Web-{A28089BA-8CD4-E64A-4406-4DDBAFD5F35A}" dt="2022-02-20T14:33:04.040" v="97" actId="20577"/>
          <ac:spMkLst>
            <pc:docMk/>
            <pc:sldMk cId="2437441801" sldId="258"/>
            <ac:spMk id="5" creationId="{59FFE432-4C76-7749-AD53-1DBF47ADB551}"/>
          </ac:spMkLst>
        </pc:spChg>
      </pc:sldChg>
      <pc:sldChg chg="modSp">
        <pc:chgData name="Kochnev Kirill Romanovich" userId="S::kkochnev@ozon.ru::7ec233ba-5f4f-4279-8e83-e6b3ebb77aee" providerId="AD" clId="Web-{A28089BA-8CD4-E64A-4406-4DDBAFD5F35A}" dt="2022-02-20T15:03:25.597" v="132" actId="20577"/>
        <pc:sldMkLst>
          <pc:docMk/>
          <pc:sldMk cId="2175176553" sldId="259"/>
        </pc:sldMkLst>
        <pc:spChg chg="mod">
          <ac:chgData name="Kochnev Kirill Romanovich" userId="S::kkochnev@ozon.ru::7ec233ba-5f4f-4279-8e83-e6b3ebb77aee" providerId="AD" clId="Web-{A28089BA-8CD4-E64A-4406-4DDBAFD5F35A}" dt="2022-02-20T15:03:25.597" v="132" actId="20577"/>
          <ac:spMkLst>
            <pc:docMk/>
            <pc:sldMk cId="2175176553" sldId="259"/>
            <ac:spMk id="6" creationId="{21A3D581-6893-7C40-BCBB-0D5CFC8C1BCD}"/>
          </ac:spMkLst>
        </pc:spChg>
        <pc:picChg chg="mod">
          <ac:chgData name="Kochnev Kirill Romanovich" userId="S::kkochnev@ozon.ru::7ec233ba-5f4f-4279-8e83-e6b3ebb77aee" providerId="AD" clId="Web-{A28089BA-8CD4-E64A-4406-4DDBAFD5F35A}" dt="2022-02-20T15:03:15.707" v="128" actId="1076"/>
          <ac:picMkLst>
            <pc:docMk/>
            <pc:sldMk cId="2175176553" sldId="259"/>
            <ac:picMk id="5" creationId="{C3F39386-9ADC-814C-AB16-A894A7618030}"/>
          </ac:picMkLst>
        </pc:picChg>
      </pc:sldChg>
      <pc:sldChg chg="modSp">
        <pc:chgData name="Kochnev Kirill Romanovich" userId="S::kkochnev@ozon.ru::7ec233ba-5f4f-4279-8e83-e6b3ebb77aee" providerId="AD" clId="Web-{A28089BA-8CD4-E64A-4406-4DDBAFD5F35A}" dt="2022-02-20T15:50:07.985" v="363" actId="20577"/>
        <pc:sldMkLst>
          <pc:docMk/>
          <pc:sldMk cId="229857376" sldId="261"/>
        </pc:sldMkLst>
        <pc:spChg chg="mod">
          <ac:chgData name="Kochnev Kirill Romanovich" userId="S::kkochnev@ozon.ru::7ec233ba-5f4f-4279-8e83-e6b3ebb77aee" providerId="AD" clId="Web-{A28089BA-8CD4-E64A-4406-4DDBAFD5F35A}" dt="2022-02-20T15:12:38.321" v="224" actId="20577"/>
          <ac:spMkLst>
            <pc:docMk/>
            <pc:sldMk cId="229857376" sldId="261"/>
            <ac:spMk id="8" creationId="{57F718AC-321C-8C44-9D7D-B2F5F8830767}"/>
          </ac:spMkLst>
        </pc:spChg>
        <pc:spChg chg="mod">
          <ac:chgData name="Kochnev Kirill Romanovich" userId="S::kkochnev@ozon.ru::7ec233ba-5f4f-4279-8e83-e6b3ebb77aee" providerId="AD" clId="Web-{A28089BA-8CD4-E64A-4406-4DDBAFD5F35A}" dt="2022-02-20T15:50:07.985" v="363" actId="20577"/>
          <ac:spMkLst>
            <pc:docMk/>
            <pc:sldMk cId="229857376" sldId="261"/>
            <ac:spMk id="9" creationId="{690D0F9A-A0D1-1E40-A0A7-F4B8BA536A04}"/>
          </ac:spMkLst>
        </pc:spChg>
        <pc:spChg chg="mod">
          <ac:chgData name="Kochnev Kirill Romanovich" userId="S::kkochnev@ozon.ru::7ec233ba-5f4f-4279-8e83-e6b3ebb77aee" providerId="AD" clId="Web-{A28089BA-8CD4-E64A-4406-4DDBAFD5F35A}" dt="2022-02-20T15:13:19.837" v="229" actId="1076"/>
          <ac:spMkLst>
            <pc:docMk/>
            <pc:sldMk cId="229857376" sldId="261"/>
            <ac:spMk id="10" creationId="{64C0E704-435F-DE47-AE8E-EB501A84F4C0}"/>
          </ac:spMkLst>
        </pc:spChg>
        <pc:spChg chg="mod">
          <ac:chgData name="Kochnev Kirill Romanovich" userId="S::kkochnev@ozon.ru::7ec233ba-5f4f-4279-8e83-e6b3ebb77aee" providerId="AD" clId="Web-{A28089BA-8CD4-E64A-4406-4DDBAFD5F35A}" dt="2022-02-20T15:14:30.433" v="242" actId="1076"/>
          <ac:spMkLst>
            <pc:docMk/>
            <pc:sldMk cId="229857376" sldId="261"/>
            <ac:spMk id="11" creationId="{C4C99AB1-6128-2846-B14A-D341A29A45DD}"/>
          </ac:spMkLst>
        </pc:spChg>
        <pc:spChg chg="mod">
          <ac:chgData name="Kochnev Kirill Romanovich" userId="S::kkochnev@ozon.ru::7ec233ba-5f4f-4279-8e83-e6b3ebb77aee" providerId="AD" clId="Web-{A28089BA-8CD4-E64A-4406-4DDBAFD5F35A}" dt="2022-02-20T15:13:06.087" v="226" actId="1076"/>
          <ac:spMkLst>
            <pc:docMk/>
            <pc:sldMk cId="229857376" sldId="261"/>
            <ac:spMk id="22" creationId="{7EC495FF-5134-6C48-A064-2F57E66D8E3D}"/>
          </ac:spMkLst>
        </pc:spChg>
        <pc:spChg chg="mod">
          <ac:chgData name="Kochnev Kirill Romanovich" userId="S::kkochnev@ozon.ru::7ec233ba-5f4f-4279-8e83-e6b3ebb77aee" providerId="AD" clId="Web-{A28089BA-8CD4-E64A-4406-4DDBAFD5F35A}" dt="2022-02-20T15:13:09.946" v="227" actId="1076"/>
          <ac:spMkLst>
            <pc:docMk/>
            <pc:sldMk cId="229857376" sldId="261"/>
            <ac:spMk id="23" creationId="{EFD4DE75-5318-0242-820E-D0FCDC1F95C3}"/>
          </ac:spMkLst>
        </pc:spChg>
      </pc:sldChg>
      <pc:sldChg chg="modSp">
        <pc:chgData name="Kochnev Kirill Romanovich" userId="S::kkochnev@ozon.ru::7ec233ba-5f4f-4279-8e83-e6b3ebb77aee" providerId="AD" clId="Web-{A28089BA-8CD4-E64A-4406-4DDBAFD5F35A}" dt="2022-02-20T15:50:03.251" v="362" actId="20577"/>
        <pc:sldMkLst>
          <pc:docMk/>
          <pc:sldMk cId="1276644944" sldId="262"/>
        </pc:sldMkLst>
        <pc:spChg chg="mod">
          <ac:chgData name="Kochnev Kirill Romanovich" userId="S::kkochnev@ozon.ru::7ec233ba-5f4f-4279-8e83-e6b3ebb77aee" providerId="AD" clId="Web-{A28089BA-8CD4-E64A-4406-4DDBAFD5F35A}" dt="2022-02-20T15:50:03.251" v="362" actId="20577"/>
          <ac:spMkLst>
            <pc:docMk/>
            <pc:sldMk cId="1276644944" sldId="262"/>
            <ac:spMk id="12" creationId="{94C29060-0F59-594C-AC84-8DD920A9D7A0}"/>
          </ac:spMkLst>
        </pc:spChg>
        <pc:spChg chg="mod">
          <ac:chgData name="Kochnev Kirill Romanovich" userId="S::kkochnev@ozon.ru::7ec233ba-5f4f-4279-8e83-e6b3ebb77aee" providerId="AD" clId="Web-{A28089BA-8CD4-E64A-4406-4DDBAFD5F35A}" dt="2022-02-20T15:14:51.356" v="249" actId="1076"/>
          <ac:spMkLst>
            <pc:docMk/>
            <pc:sldMk cId="1276644944" sldId="262"/>
            <ac:spMk id="15" creationId="{AA8CDF3F-6CCC-A643-9BB9-D6A804861991}"/>
          </ac:spMkLst>
        </pc:spChg>
        <pc:grpChg chg="mod">
          <ac:chgData name="Kochnev Kirill Romanovich" userId="S::kkochnev@ozon.ru::7ec233ba-5f4f-4279-8e83-e6b3ebb77aee" providerId="AD" clId="Web-{A28089BA-8CD4-E64A-4406-4DDBAFD5F35A}" dt="2022-02-20T15:14:42.637" v="246" actId="1076"/>
          <ac:grpSpMkLst>
            <pc:docMk/>
            <pc:sldMk cId="1276644944" sldId="262"/>
            <ac:grpSpMk id="16" creationId="{C4B171DB-1AA5-3644-9D0A-9E18B3812E38}"/>
          </ac:grpSpMkLst>
        </pc:grpChg>
      </pc:sldChg>
    </pc:docChg>
  </pc:docChgLst>
  <pc:docChgLst>
    <pc:chgData name="Kochnev Kirill Romanovich" userId="S::kkochnev@ozon.ru::7ec233ba-5f4f-4279-8e83-e6b3ebb77aee" providerId="AD" clId="Web-{BDD1EA7F-8BCA-C7AC-F611-069A58709D5F}"/>
    <pc:docChg chg="addSld modSld">
      <pc:chgData name="Kochnev Kirill Romanovich" userId="S::kkochnev@ozon.ru::7ec233ba-5f4f-4279-8e83-e6b3ebb77aee" providerId="AD" clId="Web-{BDD1EA7F-8BCA-C7AC-F611-069A58709D5F}" dt="2022-02-23T21:02:36.305" v="110" actId="20577"/>
      <pc:docMkLst>
        <pc:docMk/>
      </pc:docMkLst>
      <pc:sldChg chg="modSp">
        <pc:chgData name="Kochnev Kirill Romanovich" userId="S::kkochnev@ozon.ru::7ec233ba-5f4f-4279-8e83-e6b3ebb77aee" providerId="AD" clId="Web-{BDD1EA7F-8BCA-C7AC-F611-069A58709D5F}" dt="2022-02-23T21:01:23.756" v="74" actId="20577"/>
        <pc:sldMkLst>
          <pc:docMk/>
          <pc:sldMk cId="792317217" sldId="286"/>
        </pc:sldMkLst>
        <pc:spChg chg="mod">
          <ac:chgData name="Kochnev Kirill Romanovich" userId="S::kkochnev@ozon.ru::7ec233ba-5f4f-4279-8e83-e6b3ebb77aee" providerId="AD" clId="Web-{BDD1EA7F-8BCA-C7AC-F611-069A58709D5F}" dt="2022-02-23T21:01:23.756" v="74" actId="20577"/>
          <ac:spMkLst>
            <pc:docMk/>
            <pc:sldMk cId="792317217" sldId="286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BDD1EA7F-8BCA-C7AC-F611-069A58709D5F}" dt="2022-02-23T21:01:17.538" v="72" actId="20577"/>
          <ac:spMkLst>
            <pc:docMk/>
            <pc:sldMk cId="792317217" sldId="286"/>
            <ac:spMk id="3" creationId="{2E17EF1B-6A25-4BE1-8CE2-4541D3379BE1}"/>
          </ac:spMkLst>
        </pc:spChg>
      </pc:sldChg>
      <pc:sldChg chg="modSp">
        <pc:chgData name="Kochnev Kirill Romanovich" userId="S::kkochnev@ozon.ru::7ec233ba-5f4f-4279-8e83-e6b3ebb77aee" providerId="AD" clId="Web-{BDD1EA7F-8BCA-C7AC-F611-069A58709D5F}" dt="2022-02-23T21:02:36.305" v="110" actId="20577"/>
        <pc:sldMkLst>
          <pc:docMk/>
          <pc:sldMk cId="524702719" sldId="319"/>
        </pc:sldMkLst>
        <pc:spChg chg="mod">
          <ac:chgData name="Kochnev Kirill Romanovich" userId="S::kkochnev@ozon.ru::7ec233ba-5f4f-4279-8e83-e6b3ebb77aee" providerId="AD" clId="Web-{BDD1EA7F-8BCA-C7AC-F611-069A58709D5F}" dt="2022-02-23T21:01:31.272" v="76" actId="20577"/>
          <ac:spMkLst>
            <pc:docMk/>
            <pc:sldMk cId="524702719" sldId="31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BDD1EA7F-8BCA-C7AC-F611-069A58709D5F}" dt="2022-02-23T21:02:36.305" v="110" actId="20577"/>
          <ac:spMkLst>
            <pc:docMk/>
            <pc:sldMk cId="524702719" sldId="319"/>
            <ac:spMk id="3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BDD1EA7F-8BCA-C7AC-F611-069A58709D5F}" dt="2022-02-23T21:01:26.725" v="75"/>
        <pc:sldMkLst>
          <pc:docMk/>
          <pc:sldMk cId="2784614854" sldId="326"/>
        </pc:sldMkLst>
      </pc:sldChg>
    </pc:docChg>
  </pc:docChgLst>
  <pc:docChgLst>
    <pc:chgData name="Kochnev Kirill Romanovich" userId="S::kkochnev@ozon.ru::7ec233ba-5f4f-4279-8e83-e6b3ebb77aee" providerId="AD" clId="Web-{104227CD-FF00-30FD-2DD5-BA08D6C52BAB}"/>
    <pc:docChg chg="addSld delSld modSld sldOrd addMainMaster">
      <pc:chgData name="Kochnev Kirill Romanovich" userId="S::kkochnev@ozon.ru::7ec233ba-5f4f-4279-8e83-e6b3ebb77aee" providerId="AD" clId="Web-{104227CD-FF00-30FD-2DD5-BA08D6C52BAB}" dt="2022-02-22T10:47:12.722" v="1632" actId="1076"/>
      <pc:docMkLst>
        <pc:docMk/>
      </pc:docMkLst>
      <pc:sldChg chg="del">
        <pc:chgData name="Kochnev Kirill Romanovich" userId="S::kkochnev@ozon.ru::7ec233ba-5f4f-4279-8e83-e6b3ebb77aee" providerId="AD" clId="Web-{104227CD-FF00-30FD-2DD5-BA08D6C52BAB}" dt="2022-02-21T19:37:55.457" v="27"/>
        <pc:sldMkLst>
          <pc:docMk/>
          <pc:sldMk cId="1845159239" sldId="276"/>
        </pc:sldMkLst>
      </pc:sldChg>
      <pc:sldChg chg="del">
        <pc:chgData name="Kochnev Kirill Romanovich" userId="S::kkochnev@ozon.ru::7ec233ba-5f4f-4279-8e83-e6b3ebb77aee" providerId="AD" clId="Web-{104227CD-FF00-30FD-2DD5-BA08D6C52BAB}" dt="2022-02-21T21:27:17.432" v="213"/>
        <pc:sldMkLst>
          <pc:docMk/>
          <pc:sldMk cId="695579828" sldId="277"/>
        </pc:sldMkLst>
      </pc:sldChg>
      <pc:sldChg chg="del">
        <pc:chgData name="Kochnev Kirill Romanovich" userId="S::kkochnev@ozon.ru::7ec233ba-5f4f-4279-8e83-e6b3ebb77aee" providerId="AD" clId="Web-{104227CD-FF00-30FD-2DD5-BA08D6C52BAB}" dt="2022-02-21T22:00:43.119" v="521"/>
        <pc:sldMkLst>
          <pc:docMk/>
          <pc:sldMk cId="1134158226" sldId="278"/>
        </pc:sldMkLst>
      </pc:sldChg>
      <pc:sldChg chg="del">
        <pc:chgData name="Kochnev Kirill Romanovich" userId="S::kkochnev@ozon.ru::7ec233ba-5f4f-4279-8e83-e6b3ebb77aee" providerId="AD" clId="Web-{104227CD-FF00-30FD-2DD5-BA08D6C52BAB}" dt="2022-02-22T09:33:01.436" v="557"/>
        <pc:sldMkLst>
          <pc:docMk/>
          <pc:sldMk cId="79553258" sldId="279"/>
        </pc:sldMkLst>
      </pc:sldChg>
      <pc:sldChg chg="addSp delSp modSp del">
        <pc:chgData name="Kochnev Kirill Romanovich" userId="S::kkochnev@ozon.ru::7ec233ba-5f4f-4279-8e83-e6b3ebb77aee" providerId="AD" clId="Web-{104227CD-FF00-30FD-2DD5-BA08D6C52BAB}" dt="2022-02-22T10:11:35.021" v="1216"/>
        <pc:sldMkLst>
          <pc:docMk/>
          <pc:sldMk cId="405212427" sldId="280"/>
        </pc:sldMkLst>
        <pc:spChg chg="mod">
          <ac:chgData name="Kochnev Kirill Romanovich" userId="S::kkochnev@ozon.ru::7ec233ba-5f4f-4279-8e83-e6b3ebb77aee" providerId="AD" clId="Web-{104227CD-FF00-30FD-2DD5-BA08D6C52BAB}" dt="2022-02-22T09:43:26.593" v="659" actId="20577"/>
          <ac:spMkLst>
            <pc:docMk/>
            <pc:sldMk cId="405212427" sldId="280"/>
            <ac:spMk id="2" creationId="{B14FC96D-80D8-4289-8DB3-7706335D4ED3}"/>
          </ac:spMkLst>
        </pc:spChg>
        <pc:spChg chg="add del">
          <ac:chgData name="Kochnev Kirill Romanovich" userId="S::kkochnev@ozon.ru::7ec233ba-5f4f-4279-8e83-e6b3ebb77aee" providerId="AD" clId="Web-{104227CD-FF00-30FD-2DD5-BA08D6C52BAB}" dt="2022-02-22T09:43:23.014" v="657"/>
          <ac:spMkLst>
            <pc:docMk/>
            <pc:sldMk cId="405212427" sldId="280"/>
            <ac:spMk id="3" creationId="{2E17EF1B-6A25-4BE1-8CE2-4541D3379BE1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2T09:43:06.248" v="643"/>
          <ac:spMkLst>
            <pc:docMk/>
            <pc:sldMk cId="405212427" sldId="280"/>
            <ac:spMk id="5" creationId="{26B3E6CC-E51C-428F-A524-AE983EC6286C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2T09:43:04.248" v="642"/>
          <ac:spMkLst>
            <pc:docMk/>
            <pc:sldMk cId="405212427" sldId="280"/>
            <ac:spMk id="7" creationId="{80DF2EBA-42E9-428E-9D3E-39509955962A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2T09:43:27.983" v="660"/>
          <ac:spMkLst>
            <pc:docMk/>
            <pc:sldMk cId="405212427" sldId="280"/>
            <ac:spMk id="9" creationId="{2E8D3702-735A-41DE-82C7-3E24B4AD6787}"/>
          </ac:spMkLst>
        </pc:spChg>
        <pc:spChg chg="add mod">
          <ac:chgData name="Kochnev Kirill Romanovich" userId="S::kkochnev@ozon.ru::7ec233ba-5f4f-4279-8e83-e6b3ebb77aee" providerId="AD" clId="Web-{104227CD-FF00-30FD-2DD5-BA08D6C52BAB}" dt="2022-02-22T09:57:09.540" v="1178" actId="20577"/>
          <ac:spMkLst>
            <pc:docMk/>
            <pc:sldMk cId="405212427" sldId="280"/>
            <ac:spMk id="11" creationId="{D400A712-562F-478C-B5DD-2E63BF6963AD}"/>
          </ac:spMkLst>
        </pc:spChg>
        <pc:spChg chg="add del">
          <ac:chgData name="Kochnev Kirill Romanovich" userId="S::kkochnev@ozon.ru::7ec233ba-5f4f-4279-8e83-e6b3ebb77aee" providerId="AD" clId="Web-{104227CD-FF00-30FD-2DD5-BA08D6C52BAB}" dt="2022-02-22T09:47:36.058" v="858"/>
          <ac:spMkLst>
            <pc:docMk/>
            <pc:sldMk cId="405212427" sldId="280"/>
            <ac:spMk id="12" creationId="{AB0E6552-8CD1-44BA-BF34-71238FECFE73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2T09:47:38.902" v="860"/>
          <ac:spMkLst>
            <pc:docMk/>
            <pc:sldMk cId="405212427" sldId="280"/>
            <ac:spMk id="13" creationId="{BA9D9FEF-1280-4083-8C3B-3888D6CA78FD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2T10:10:28.158" v="1190"/>
          <ac:spMkLst>
            <pc:docMk/>
            <pc:sldMk cId="405212427" sldId="280"/>
            <ac:spMk id="16" creationId="{C1F921A9-7855-4A5E-B259-34293AC12434}"/>
          </ac:spMkLst>
        </pc:spChg>
        <pc:picChg chg="add del mod">
          <ac:chgData name="Kochnev Kirill Romanovich" userId="S::kkochnev@ozon.ru::7ec233ba-5f4f-4279-8e83-e6b3ebb77aee" providerId="AD" clId="Web-{104227CD-FF00-30FD-2DD5-BA08D6C52BAB}" dt="2022-02-22T10:11:20.724" v="1213"/>
          <ac:picMkLst>
            <pc:docMk/>
            <pc:sldMk cId="405212427" sldId="280"/>
            <ac:picMk id="14" creationId="{5D3FCBFD-696E-449C-9A6A-76AA857F0CB2}"/>
          </ac:picMkLst>
        </pc:picChg>
      </pc:sldChg>
      <pc:sldChg chg="del">
        <pc:chgData name="Kochnev Kirill Romanovich" userId="S::kkochnev@ozon.ru::7ec233ba-5f4f-4279-8e83-e6b3ebb77aee" providerId="AD" clId="Web-{104227CD-FF00-30FD-2DD5-BA08D6C52BAB}" dt="2022-02-22T10:13:45.778" v="1290"/>
        <pc:sldMkLst>
          <pc:docMk/>
          <pc:sldMk cId="2577581212" sldId="281"/>
        </pc:sldMkLst>
      </pc:sldChg>
      <pc:sldChg chg="addSp delSp modSp">
        <pc:chgData name="Kochnev Kirill Romanovich" userId="S::kkochnev@ozon.ru::7ec233ba-5f4f-4279-8e83-e6b3ebb77aee" providerId="AD" clId="Web-{104227CD-FF00-30FD-2DD5-BA08D6C52BAB}" dt="2022-02-21T22:00:37.541" v="520" actId="20577"/>
        <pc:sldMkLst>
          <pc:docMk/>
          <pc:sldMk cId="2342839810" sldId="284"/>
        </pc:sldMkLst>
        <pc:spChg chg="mod">
          <ac:chgData name="Kochnev Kirill Romanovich" userId="S::kkochnev@ozon.ru::7ec233ba-5f4f-4279-8e83-e6b3ebb77aee" providerId="AD" clId="Web-{104227CD-FF00-30FD-2DD5-BA08D6C52BAB}" dt="2022-02-21T22:00:37.541" v="520" actId="20577"/>
          <ac:spMkLst>
            <pc:docMk/>
            <pc:sldMk cId="2342839810" sldId="284"/>
            <ac:spMk id="2" creationId="{B14FC96D-80D8-4289-8DB3-7706335D4ED3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37:05.351" v="458"/>
          <ac:spMkLst>
            <pc:docMk/>
            <pc:sldMk cId="2342839810" sldId="284"/>
            <ac:spMk id="3" creationId="{2E17EF1B-6A25-4BE1-8CE2-4541D3379BE1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21:37:08.663" v="459"/>
          <ac:spMkLst>
            <pc:docMk/>
            <pc:sldMk cId="2342839810" sldId="284"/>
            <ac:spMk id="5" creationId="{3AE6E5FD-2E95-45E0-B637-419E510F076F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21:37:16.741" v="461"/>
          <ac:spMkLst>
            <pc:docMk/>
            <pc:sldMk cId="2342839810" sldId="284"/>
            <ac:spMk id="14" creationId="{D84DC094-3C23-414A-832C-464B705BA02F}"/>
          </ac:spMkLst>
        </pc:spChg>
        <pc:spChg chg="add del">
          <ac:chgData name="Kochnev Kirill Romanovich" userId="S::kkochnev@ozon.ru::7ec233ba-5f4f-4279-8e83-e6b3ebb77aee" providerId="AD" clId="Web-{104227CD-FF00-30FD-2DD5-BA08D6C52BAB}" dt="2022-02-21T21:38:18.399" v="463"/>
          <ac:spMkLst>
            <pc:docMk/>
            <pc:sldMk cId="2342839810" sldId="284"/>
            <ac:spMk id="15" creationId="{BCACC37B-FE3B-4529-A856-21C388AC82AC}"/>
          </ac:spMkLst>
        </pc:spChg>
        <pc:graphicFrameChg chg="add del mod ord modGraphic">
          <ac:chgData name="Kochnev Kirill Romanovich" userId="S::kkochnev@ozon.ru::7ec233ba-5f4f-4279-8e83-e6b3ebb77aee" providerId="AD" clId="Web-{104227CD-FF00-30FD-2DD5-BA08D6C52BAB}" dt="2022-02-21T21:37:11.194" v="460"/>
          <ac:graphicFrameMkLst>
            <pc:docMk/>
            <pc:sldMk cId="2342839810" sldId="284"/>
            <ac:graphicFrameMk id="6" creationId="{EFFFC1E0-B7E3-4644-9DCB-687CCD2C9D7A}"/>
          </ac:graphicFrameMkLst>
        </pc:graphicFrameChg>
        <pc:picChg chg="add del mod">
          <ac:chgData name="Kochnev Kirill Romanovich" userId="S::kkochnev@ozon.ru::7ec233ba-5f4f-4279-8e83-e6b3ebb77aee" providerId="AD" clId="Web-{104227CD-FF00-30FD-2DD5-BA08D6C52BAB}" dt="2022-02-21T21:57:23.052" v="479"/>
          <ac:picMkLst>
            <pc:docMk/>
            <pc:sldMk cId="2342839810" sldId="284"/>
            <ac:picMk id="16" creationId="{E979A53E-2306-43FE-B18B-0B4654870941}"/>
          </ac:picMkLst>
        </pc:picChg>
        <pc:picChg chg="add del mod">
          <ac:chgData name="Kochnev Kirill Romanovich" userId="S::kkochnev@ozon.ru::7ec233ba-5f4f-4279-8e83-e6b3ebb77aee" providerId="AD" clId="Web-{104227CD-FF00-30FD-2DD5-BA08D6C52BAB}" dt="2022-02-21T21:59:08.664" v="487"/>
          <ac:picMkLst>
            <pc:docMk/>
            <pc:sldMk cId="2342839810" sldId="284"/>
            <ac:picMk id="17" creationId="{A2CC4E87-BE0E-4ACD-B5B2-0AFDE903DAA2}"/>
          </ac:picMkLst>
        </pc:picChg>
        <pc:picChg chg="add del mod">
          <ac:chgData name="Kochnev Kirill Romanovich" userId="S::kkochnev@ozon.ru::7ec233ba-5f4f-4279-8e83-e6b3ebb77aee" providerId="AD" clId="Web-{104227CD-FF00-30FD-2DD5-BA08D6C52BAB}" dt="2022-02-21T22:00:18.649" v="503"/>
          <ac:picMkLst>
            <pc:docMk/>
            <pc:sldMk cId="2342839810" sldId="284"/>
            <ac:picMk id="18" creationId="{3DD424DA-62E8-49DD-AFBD-93DD2B2FCB7A}"/>
          </ac:picMkLst>
        </pc:picChg>
        <pc:picChg chg="add mod">
          <ac:chgData name="Kochnev Kirill Romanovich" userId="S::kkochnev@ozon.ru::7ec233ba-5f4f-4279-8e83-e6b3ebb77aee" providerId="AD" clId="Web-{104227CD-FF00-30FD-2DD5-BA08D6C52BAB}" dt="2022-02-21T22:00:28.822" v="510" actId="1076"/>
          <ac:picMkLst>
            <pc:docMk/>
            <pc:sldMk cId="2342839810" sldId="284"/>
            <ac:picMk id="19" creationId="{55FFC72A-3101-4D10-9533-F4CA97853CB1}"/>
          </ac:picMkLst>
        </pc:picChg>
      </pc:sldChg>
      <pc:sldChg chg="del">
        <pc:chgData name="Kochnev Kirill Romanovich" userId="S::kkochnev@ozon.ru::7ec233ba-5f4f-4279-8e83-e6b3ebb77aee" providerId="AD" clId="Web-{104227CD-FF00-30FD-2DD5-BA08D6C52BAB}" dt="2022-02-22T10:32:10.396" v="1584"/>
        <pc:sldMkLst>
          <pc:docMk/>
          <pc:sldMk cId="2701741272" sldId="285"/>
        </pc:sldMkLst>
      </pc:sldChg>
      <pc:sldChg chg="addSp delSp modSp">
        <pc:chgData name="Kochnev Kirill Romanovich" userId="S::kkochnev@ozon.ru::7ec233ba-5f4f-4279-8e83-e6b3ebb77aee" providerId="AD" clId="Web-{104227CD-FF00-30FD-2DD5-BA08D6C52BAB}" dt="2022-02-21T21:58:55.835" v="482"/>
        <pc:sldMkLst>
          <pc:docMk/>
          <pc:sldMk cId="2368167212" sldId="291"/>
        </pc:sldMkLst>
        <pc:picChg chg="add del mod">
          <ac:chgData name="Kochnev Kirill Romanovich" userId="S::kkochnev@ozon.ru::7ec233ba-5f4f-4279-8e83-e6b3ebb77aee" providerId="AD" clId="Web-{104227CD-FF00-30FD-2DD5-BA08D6C52BAB}" dt="2022-02-21T21:58:55.835" v="482"/>
          <ac:picMkLst>
            <pc:docMk/>
            <pc:sldMk cId="2368167212" sldId="291"/>
            <ac:picMk id="4" creationId="{A83CF866-816C-46F1-A661-366F9BC9751D}"/>
          </ac:picMkLst>
        </pc:picChg>
      </pc:sldChg>
      <pc:sldChg chg="addSp delSp modSp">
        <pc:chgData name="Kochnev Kirill Romanovich" userId="S::kkochnev@ozon.ru::7ec233ba-5f4f-4279-8e83-e6b3ebb77aee" providerId="AD" clId="Web-{104227CD-FF00-30FD-2DD5-BA08D6C52BAB}" dt="2022-02-22T10:46:50.752" v="1608" actId="20577"/>
        <pc:sldMkLst>
          <pc:docMk/>
          <pc:sldMk cId="3925408159" sldId="293"/>
        </pc:sldMkLst>
        <pc:spChg chg="mod">
          <ac:chgData name="Kochnev Kirill Romanovich" userId="S::kkochnev@ozon.ru::7ec233ba-5f4f-4279-8e83-e6b3ebb77aee" providerId="AD" clId="Web-{104227CD-FF00-30FD-2DD5-BA08D6C52BAB}" dt="2022-02-22T10:46:50.752" v="1608" actId="20577"/>
          <ac:spMkLst>
            <pc:docMk/>
            <pc:sldMk cId="3925408159" sldId="293"/>
            <ac:spMk id="3" creationId="{2E17EF1B-6A25-4BE1-8CE2-4541D3379BE1}"/>
          </ac:spMkLst>
        </pc:spChg>
        <pc:spChg chg="add">
          <ac:chgData name="Kochnev Kirill Romanovich" userId="S::kkochnev@ozon.ru::7ec233ba-5f4f-4279-8e83-e6b3ebb77aee" providerId="AD" clId="Web-{104227CD-FF00-30FD-2DD5-BA08D6C52BAB}" dt="2022-02-22T10:46:35.814" v="1596"/>
          <ac:spMkLst>
            <pc:docMk/>
            <pc:sldMk cId="3925408159" sldId="293"/>
            <ac:spMk id="6" creationId="{59D9E6C4-F387-420D-9FE7-BB546FFE1A21}"/>
          </ac:spMkLst>
        </pc:spChg>
        <pc:picChg chg="add del mod">
          <ac:chgData name="Kochnev Kirill Romanovich" userId="S::kkochnev@ozon.ru::7ec233ba-5f4f-4279-8e83-e6b3ebb77aee" providerId="AD" clId="Web-{104227CD-FF00-30FD-2DD5-BA08D6C52BAB}" dt="2022-02-22T10:45:14.747" v="1590"/>
          <ac:picMkLst>
            <pc:docMk/>
            <pc:sldMk cId="3925408159" sldId="293"/>
            <ac:picMk id="4" creationId="{1C68D1DD-DF48-43D6-AC25-487E370D8D73}"/>
          </ac:picMkLst>
        </pc:picChg>
        <pc:picChg chg="add mod">
          <ac:chgData name="Kochnev Kirill Romanovich" userId="S::kkochnev@ozon.ru::7ec233ba-5f4f-4279-8e83-e6b3ebb77aee" providerId="AD" clId="Web-{104227CD-FF00-30FD-2DD5-BA08D6C52BAB}" dt="2022-02-22T10:46:34.845" v="1595" actId="1076"/>
          <ac:picMkLst>
            <pc:docMk/>
            <pc:sldMk cId="3925408159" sldId="293"/>
            <ac:picMk id="5" creationId="{FCC15CA8-77B9-4B6C-8BBA-A0CD1C3E82B4}"/>
          </ac:picMkLst>
        </pc:picChg>
      </pc:sldChg>
      <pc:sldChg chg="new del">
        <pc:chgData name="Kochnev Kirill Romanovich" userId="S::kkochnev@ozon.ru::7ec233ba-5f4f-4279-8e83-e6b3ebb77aee" providerId="AD" clId="Web-{104227CD-FF00-30FD-2DD5-BA08D6C52BAB}" dt="2022-02-21T19:37:56.348" v="28"/>
        <pc:sldMkLst>
          <pc:docMk/>
          <pc:sldMk cId="1780989117" sldId="294"/>
        </pc:sldMkLst>
      </pc:sldChg>
      <pc:sldChg chg="modSp add ord">
        <pc:chgData name="Kochnev Kirill Romanovich" userId="S::kkochnev@ozon.ru::7ec233ba-5f4f-4279-8e83-e6b3ebb77aee" providerId="AD" clId="Web-{104227CD-FF00-30FD-2DD5-BA08D6C52BAB}" dt="2022-02-21T19:37:53.941" v="26" actId="20577"/>
        <pc:sldMkLst>
          <pc:docMk/>
          <pc:sldMk cId="2544604069" sldId="295"/>
        </pc:sldMkLst>
        <pc:spChg chg="mod">
          <ac:chgData name="Kochnev Kirill Romanovich" userId="S::kkochnev@ozon.ru::7ec233ba-5f4f-4279-8e83-e6b3ebb77aee" providerId="AD" clId="Web-{104227CD-FF00-30FD-2DD5-BA08D6C52BAB}" dt="2022-02-21T19:37:30.925" v="4" actId="20577"/>
          <ac:spMkLst>
            <pc:docMk/>
            <pc:sldMk cId="2544604069" sldId="29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04227CD-FF00-30FD-2DD5-BA08D6C52BAB}" dt="2022-02-21T19:37:53.941" v="26" actId="20577"/>
          <ac:spMkLst>
            <pc:docMk/>
            <pc:sldMk cId="2544604069" sldId="295"/>
            <ac:spMk id="3" creationId="{00000000-0000-0000-0000-000000000000}"/>
          </ac:spMkLst>
        </pc:spChg>
      </pc:sldChg>
      <pc:sldChg chg="addSp delSp modSp add ord">
        <pc:chgData name="Kochnev Kirill Romanovich" userId="S::kkochnev@ozon.ru::7ec233ba-5f4f-4279-8e83-e6b3ebb77aee" providerId="AD" clId="Web-{104227CD-FF00-30FD-2DD5-BA08D6C52BAB}" dt="2022-02-21T21:27:17.400" v="212" actId="20577"/>
        <pc:sldMkLst>
          <pc:docMk/>
          <pc:sldMk cId="4068779312" sldId="296"/>
        </pc:sldMkLst>
        <pc:spChg chg="mod">
          <ac:chgData name="Kochnev Kirill Romanovich" userId="S::kkochnev@ozon.ru::7ec233ba-5f4f-4279-8e83-e6b3ebb77aee" providerId="AD" clId="Web-{104227CD-FF00-30FD-2DD5-BA08D6C52BAB}" dt="2022-02-21T21:27:17.400" v="212" actId="20577"/>
          <ac:spMkLst>
            <pc:docMk/>
            <pc:sldMk cId="4068779312" sldId="296"/>
            <ac:spMk id="2" creationId="{43C8A020-03FC-9840-9BC7-0F8C4165D195}"/>
          </ac:spMkLst>
        </pc:spChg>
        <pc:spChg chg="add del">
          <ac:chgData name="Kochnev Kirill Romanovich" userId="S::kkochnev@ozon.ru::7ec233ba-5f4f-4279-8e83-e6b3ebb77aee" providerId="AD" clId="Web-{104227CD-FF00-30FD-2DD5-BA08D6C52BAB}" dt="2022-02-21T21:25:08.099" v="139"/>
          <ac:spMkLst>
            <pc:docMk/>
            <pc:sldMk cId="4068779312" sldId="296"/>
            <ac:spMk id="3" creationId="{D6BE758E-D407-4063-9AA8-54F152056754}"/>
          </ac:spMkLst>
        </pc:spChg>
        <pc:spChg chg="mod">
          <ac:chgData name="Kochnev Kirill Romanovich" userId="S::kkochnev@ozon.ru::7ec233ba-5f4f-4279-8e83-e6b3ebb77aee" providerId="AD" clId="Web-{104227CD-FF00-30FD-2DD5-BA08D6C52BAB}" dt="2022-02-21T21:26:58.666" v="208" actId="1076"/>
          <ac:spMkLst>
            <pc:docMk/>
            <pc:sldMk cId="4068779312" sldId="296"/>
            <ac:spMk id="4" creationId="{8AF49F4B-D0C9-1147-9DF4-D98C2FB8B1FF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21:03:18.565" v="77"/>
          <ac:spMkLst>
            <pc:docMk/>
            <pc:sldMk cId="4068779312" sldId="296"/>
            <ac:spMk id="5" creationId="{6D9B0A91-E910-4EA3-83E5-69F3C2C643C3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19:52:58.179" v="45"/>
          <ac:spMkLst>
            <pc:docMk/>
            <pc:sldMk cId="4068779312" sldId="296"/>
            <ac:spMk id="5" creationId="{8846623B-29F6-4ECD-B7B4-6B4AEFCF8EB6}"/>
          </ac:spMkLst>
        </pc:spChg>
        <pc:spChg chg="mod">
          <ac:chgData name="Kochnev Kirill Romanovich" userId="S::kkochnev@ozon.ru::7ec233ba-5f4f-4279-8e83-e6b3ebb77aee" providerId="AD" clId="Web-{104227CD-FF00-30FD-2DD5-BA08D6C52BAB}" dt="2022-02-21T21:26:51.556" v="206" actId="1076"/>
          <ac:spMkLst>
            <pc:docMk/>
            <pc:sldMk cId="4068779312" sldId="296"/>
            <ac:spMk id="6" creationId="{8026C3BF-5B6B-0348-92EC-B8011AC2E339}"/>
          </ac:spMkLst>
        </pc:spChg>
        <pc:spChg chg="del mod">
          <ac:chgData name="Kochnev Kirill Romanovich" userId="S::kkochnev@ozon.ru::7ec233ba-5f4f-4279-8e83-e6b3ebb77aee" providerId="AD" clId="Web-{104227CD-FF00-30FD-2DD5-BA08D6C52BAB}" dt="2022-02-21T19:53:12.836" v="50"/>
          <ac:spMkLst>
            <pc:docMk/>
            <pc:sldMk cId="4068779312" sldId="296"/>
            <ac:spMk id="8" creationId="{E6122650-4F9D-5E46-8605-1D84C1F3F639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21:03:59.348" v="83"/>
          <ac:spMkLst>
            <pc:docMk/>
            <pc:sldMk cId="4068779312" sldId="296"/>
            <ac:spMk id="9" creationId="{4C258A38-136D-404D-B1E0-AA3D813A7A83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19:53:14.930" v="51"/>
          <ac:spMkLst>
            <pc:docMk/>
            <pc:sldMk cId="4068779312" sldId="296"/>
            <ac:spMk id="9" creationId="{8057C01B-304D-4F25-B126-CF7F9F4844CB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21:04:07.473" v="90"/>
          <ac:spMkLst>
            <pc:docMk/>
            <pc:sldMk cId="4068779312" sldId="296"/>
            <ac:spMk id="15" creationId="{43149A11-2F08-4531-A3B2-00814F5CC0BD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19:55:44.651" v="72"/>
          <ac:spMkLst>
            <pc:docMk/>
            <pc:sldMk cId="4068779312" sldId="296"/>
            <ac:spMk id="16" creationId="{106A34CC-9627-4D95-ADA0-CB227CDA0266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21:05:08.021" v="99"/>
          <ac:spMkLst>
            <pc:docMk/>
            <pc:sldMk cId="4068779312" sldId="296"/>
            <ac:spMk id="18" creationId="{4F844378-883C-42DE-80CF-B6D9460047F0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21:05:10.881" v="102"/>
          <ac:spMkLst>
            <pc:docMk/>
            <pc:sldMk cId="4068779312" sldId="296"/>
            <ac:spMk id="21" creationId="{C45A6A11-1E09-4840-B82B-D1B30506D245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21:05:17.490" v="104"/>
          <ac:spMkLst>
            <pc:docMk/>
            <pc:sldMk cId="4068779312" sldId="296"/>
            <ac:spMk id="24" creationId="{6F6C80DF-F421-4775-A493-6D718C1C99D5}"/>
          </ac:spMkLst>
        </pc:spChg>
        <pc:picChg chg="add del mod ord modCrop">
          <ac:chgData name="Kochnev Kirill Romanovich" userId="S::kkochnev@ozon.ru::7ec233ba-5f4f-4279-8e83-e6b3ebb77aee" providerId="AD" clId="Web-{104227CD-FF00-30FD-2DD5-BA08D6C52BAB}" dt="2022-02-21T21:03:42.316" v="82"/>
          <ac:picMkLst>
            <pc:docMk/>
            <pc:sldMk cId="4068779312" sldId="296"/>
            <ac:picMk id="7" creationId="{789E4AB9-9802-4081-97D1-11117CA83532}"/>
          </ac:picMkLst>
        </pc:picChg>
        <pc:picChg chg="add del mod ord modCrop">
          <ac:chgData name="Kochnev Kirill Romanovich" userId="S::kkochnev@ozon.ru::7ec233ba-5f4f-4279-8e83-e6b3ebb77aee" providerId="AD" clId="Web-{104227CD-FF00-30FD-2DD5-BA08D6C52BAB}" dt="2022-02-21T21:04:06.020" v="89"/>
          <ac:picMkLst>
            <pc:docMk/>
            <pc:sldMk cId="4068779312" sldId="296"/>
            <ac:picMk id="11" creationId="{401798C1-CABC-4322-A42D-9AC48D01C112}"/>
          </ac:picMkLst>
        </pc:picChg>
        <pc:picChg chg="del">
          <ac:chgData name="Kochnev Kirill Romanovich" userId="S::kkochnev@ozon.ru::7ec233ba-5f4f-4279-8e83-e6b3ebb77aee" providerId="AD" clId="Web-{104227CD-FF00-30FD-2DD5-BA08D6C52BAB}" dt="2022-02-21T19:55:34.714" v="66"/>
          <ac:picMkLst>
            <pc:docMk/>
            <pc:sldMk cId="4068779312" sldId="296"/>
            <ac:picMk id="11" creationId="{DACB0214-F54B-6047-8BE2-4F429C5AB1E3}"/>
          </ac:picMkLst>
        </pc:picChg>
        <pc:picChg chg="del mod">
          <ac:chgData name="Kochnev Kirill Romanovich" userId="S::kkochnev@ozon.ru::7ec233ba-5f4f-4279-8e83-e6b3ebb77aee" providerId="AD" clId="Web-{104227CD-FF00-30FD-2DD5-BA08D6C52BAB}" dt="2022-02-21T21:03:15.393" v="76"/>
          <ac:picMkLst>
            <pc:docMk/>
            <pc:sldMk cId="4068779312" sldId="296"/>
            <ac:picMk id="12" creationId="{E33B14D2-F34B-6A46-A5AB-D0996A1E94D6}"/>
          </ac:picMkLst>
        </pc:picChg>
        <pc:picChg chg="del">
          <ac:chgData name="Kochnev Kirill Romanovich" userId="S::kkochnev@ozon.ru::7ec233ba-5f4f-4279-8e83-e6b3ebb77aee" providerId="AD" clId="Web-{104227CD-FF00-30FD-2DD5-BA08D6C52BAB}" dt="2022-02-21T19:52:56.320" v="43"/>
          <ac:picMkLst>
            <pc:docMk/>
            <pc:sldMk cId="4068779312" sldId="296"/>
            <ac:picMk id="13" creationId="{B85869C3-6C36-7640-B2B4-1D6B51659BAD}"/>
          </ac:picMkLst>
        </pc:picChg>
        <pc:picChg chg="add del mod">
          <ac:chgData name="Kochnev Kirill Romanovich" userId="S::kkochnev@ozon.ru::7ec233ba-5f4f-4279-8e83-e6b3ebb77aee" providerId="AD" clId="Web-{104227CD-FF00-30FD-2DD5-BA08D6C52BAB}" dt="2022-02-21T19:55:47.714" v="74" actId="14100"/>
          <ac:picMkLst>
            <pc:docMk/>
            <pc:sldMk cId="4068779312" sldId="296"/>
            <ac:picMk id="14" creationId="{843FF7B6-C385-4158-8110-EEECC200F660}"/>
          </ac:picMkLst>
        </pc:picChg>
        <pc:picChg chg="add del mod ord modCrop">
          <ac:chgData name="Kochnev Kirill Romanovich" userId="S::kkochnev@ozon.ru::7ec233ba-5f4f-4279-8e83-e6b3ebb77aee" providerId="AD" clId="Web-{104227CD-FF00-30FD-2DD5-BA08D6C52BAB}" dt="2022-02-21T21:04:49.083" v="98"/>
          <ac:picMkLst>
            <pc:docMk/>
            <pc:sldMk cId="4068779312" sldId="296"/>
            <ac:picMk id="16" creationId="{2199301E-CDEF-421B-83F6-11CC513729C9}"/>
          </ac:picMkLst>
        </pc:picChg>
        <pc:picChg chg="add del mod ord modCrop">
          <ac:chgData name="Kochnev Kirill Romanovich" userId="S::kkochnev@ozon.ru::7ec233ba-5f4f-4279-8e83-e6b3ebb77aee" providerId="AD" clId="Web-{104227CD-FF00-30FD-2DD5-BA08D6C52BAB}" dt="2022-02-21T21:05:09.646" v="101"/>
          <ac:picMkLst>
            <pc:docMk/>
            <pc:sldMk cId="4068779312" sldId="296"/>
            <ac:picMk id="19" creationId="{C3B19FF9-35DA-4E87-A004-9659D6BE499F}"/>
          </ac:picMkLst>
        </pc:picChg>
        <pc:picChg chg="add del mod ord modCrop">
          <ac:chgData name="Kochnev Kirill Romanovich" userId="S::kkochnev@ozon.ru::7ec233ba-5f4f-4279-8e83-e6b3ebb77aee" providerId="AD" clId="Web-{104227CD-FF00-30FD-2DD5-BA08D6C52BAB}" dt="2022-02-21T21:05:12.053" v="103"/>
          <ac:picMkLst>
            <pc:docMk/>
            <pc:sldMk cId="4068779312" sldId="296"/>
            <ac:picMk id="22" creationId="{CB6AA38C-FED8-4FA7-822E-EEEC6155FA9E}"/>
          </ac:picMkLst>
        </pc:picChg>
        <pc:picChg chg="add mod">
          <ac:chgData name="Kochnev Kirill Romanovich" userId="S::kkochnev@ozon.ru::7ec233ba-5f4f-4279-8e83-e6b3ebb77aee" providerId="AD" clId="Web-{104227CD-FF00-30FD-2DD5-BA08D6C52BAB}" dt="2022-02-21T21:26:17.819" v="199" actId="1076"/>
          <ac:picMkLst>
            <pc:docMk/>
            <pc:sldMk cId="4068779312" sldId="296"/>
            <ac:picMk id="25" creationId="{409E84B5-D2B9-43B6-852E-880DE63E485A}"/>
          </ac:picMkLst>
        </pc:picChg>
      </pc:sldChg>
      <pc:sldChg chg="modSp add ord">
        <pc:chgData name="Kochnev Kirill Romanovich" userId="S::kkochnev@ozon.ru::7ec233ba-5f4f-4279-8e83-e6b3ebb77aee" providerId="AD" clId="Web-{104227CD-FF00-30FD-2DD5-BA08D6C52BAB}" dt="2022-02-21T19:39:31.303" v="37" actId="20577"/>
        <pc:sldMkLst>
          <pc:docMk/>
          <pc:sldMk cId="3433766109" sldId="297"/>
        </pc:sldMkLst>
        <pc:spChg chg="mod">
          <ac:chgData name="Kochnev Kirill Romanovich" userId="S::kkochnev@ozon.ru::7ec233ba-5f4f-4279-8e83-e6b3ebb77aee" providerId="AD" clId="Web-{104227CD-FF00-30FD-2DD5-BA08D6C52BAB}" dt="2022-02-21T19:39:31.303" v="37" actId="20577"/>
          <ac:spMkLst>
            <pc:docMk/>
            <pc:sldMk cId="3433766109" sldId="297"/>
            <ac:spMk id="2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104227CD-FF00-30FD-2DD5-BA08D6C52BAB}" dt="2022-02-21T21:27:32.260" v="223" actId="20577"/>
        <pc:sldMkLst>
          <pc:docMk/>
          <pc:sldMk cId="3576477459" sldId="298"/>
        </pc:sldMkLst>
        <pc:spChg chg="mod">
          <ac:chgData name="Kochnev Kirill Romanovich" userId="S::kkochnev@ozon.ru::7ec233ba-5f4f-4279-8e83-e6b3ebb77aee" providerId="AD" clId="Web-{104227CD-FF00-30FD-2DD5-BA08D6C52BAB}" dt="2022-02-21T21:27:32.260" v="223" actId="20577"/>
          <ac:spMkLst>
            <pc:docMk/>
            <pc:sldMk cId="3576477459" sldId="298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104227CD-FF00-30FD-2DD5-BA08D6C52BAB}" dt="2022-02-21T21:28:06.714" v="237"/>
        <pc:sldMkLst>
          <pc:docMk/>
          <pc:sldMk cId="927082327" sldId="299"/>
        </pc:sldMkLst>
        <pc:spChg chg="mod">
          <ac:chgData name="Kochnev Kirill Romanovich" userId="S::kkochnev@ozon.ru::7ec233ba-5f4f-4279-8e83-e6b3ebb77aee" providerId="AD" clId="Web-{104227CD-FF00-30FD-2DD5-BA08D6C52BAB}" dt="2022-02-21T21:28:03.776" v="235" actId="20577"/>
          <ac:spMkLst>
            <pc:docMk/>
            <pc:sldMk cId="927082327" sldId="299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104227CD-FF00-30FD-2DD5-BA08D6C52BAB}" dt="2022-02-21T21:28:06.714" v="237"/>
          <ac:spMkLst>
            <pc:docMk/>
            <pc:sldMk cId="927082327" sldId="299"/>
            <ac:spMk id="3" creationId="{64EF3C0D-72A2-47D8-95E2-E03C506D7B69}"/>
          </ac:spMkLst>
        </pc:spChg>
      </pc:sldChg>
      <pc:sldChg chg="addSp delSp modSp add">
        <pc:chgData name="Kochnev Kirill Romanovich" userId="S::kkochnev@ozon.ru::7ec233ba-5f4f-4279-8e83-e6b3ebb77aee" providerId="AD" clId="Web-{104227CD-FF00-30FD-2DD5-BA08D6C52BAB}" dt="2022-02-22T09:42:06.042" v="573"/>
        <pc:sldMkLst>
          <pc:docMk/>
          <pc:sldMk cId="2407742873" sldId="300"/>
        </pc:sldMkLst>
        <pc:spChg chg="mod">
          <ac:chgData name="Kochnev Kirill Romanovich" userId="S::kkochnev@ozon.ru::7ec233ba-5f4f-4279-8e83-e6b3ebb77aee" providerId="AD" clId="Web-{104227CD-FF00-30FD-2DD5-BA08D6C52BAB}" dt="2022-02-21T21:29:02.700" v="248" actId="20577"/>
          <ac:spMkLst>
            <pc:docMk/>
            <pc:sldMk cId="2407742873" sldId="30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04227CD-FF00-30FD-2DD5-BA08D6C52BAB}" dt="2022-02-21T21:36:35.303" v="457" actId="20577"/>
          <ac:spMkLst>
            <pc:docMk/>
            <pc:sldMk cId="2407742873" sldId="300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104227CD-FF00-30FD-2DD5-BA08D6C52BAB}" dt="2022-02-22T09:42:06.042" v="573"/>
          <ac:spMkLst>
            <pc:docMk/>
            <pc:sldMk cId="2407742873" sldId="300"/>
            <ac:spMk id="6" creationId="{53E1E376-ACFB-49D8-93BD-24B42D068426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31:59.016" v="348"/>
          <ac:spMkLst>
            <pc:docMk/>
            <pc:sldMk cId="2407742873" sldId="300"/>
            <ac:spMk id="9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31:59.516" v="349"/>
          <ac:spMkLst>
            <pc:docMk/>
            <pc:sldMk cId="2407742873" sldId="300"/>
            <ac:spMk id="11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32:02.938" v="350"/>
          <ac:spMkLst>
            <pc:docMk/>
            <pc:sldMk cId="2407742873" sldId="300"/>
            <ac:spMk id="12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32:03.703" v="351"/>
          <ac:spMkLst>
            <pc:docMk/>
            <pc:sldMk cId="2407742873" sldId="300"/>
            <ac:spMk id="14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32:04.250" v="352"/>
          <ac:spMkLst>
            <pc:docMk/>
            <pc:sldMk cId="2407742873" sldId="300"/>
            <ac:spMk id="15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32:04.813" v="353"/>
          <ac:spMkLst>
            <pc:docMk/>
            <pc:sldMk cId="2407742873" sldId="300"/>
            <ac:spMk id="16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104227CD-FF00-30FD-2DD5-BA08D6C52BAB}" dt="2022-02-21T21:32:12.110" v="360"/>
          <ac:spMkLst>
            <pc:docMk/>
            <pc:sldMk cId="2407742873" sldId="300"/>
            <ac:spMk id="18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32:09.079" v="357"/>
          <ac:spMkLst>
            <pc:docMk/>
            <pc:sldMk cId="2407742873" sldId="300"/>
            <ac:spMk id="19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32:05.391" v="354"/>
          <ac:spMkLst>
            <pc:docMk/>
            <pc:sldMk cId="2407742873" sldId="300"/>
            <ac:spMk id="20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104227CD-FF00-30FD-2DD5-BA08D6C52BAB}" dt="2022-02-21T21:32:08.438" v="356"/>
          <ac:spMkLst>
            <pc:docMk/>
            <pc:sldMk cId="2407742873" sldId="300"/>
            <ac:spMk id="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104227CD-FF00-30FD-2DD5-BA08D6C52BAB}" dt="2022-02-21T21:31:58.610" v="347" actId="20577"/>
          <ac:spMkLst>
            <pc:docMk/>
            <pc:sldMk cId="2407742873" sldId="300"/>
            <ac:spMk id="2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104227CD-FF00-30FD-2DD5-BA08D6C52BAB}" dt="2022-02-21T21:29:03.809" v="249"/>
          <ac:picMkLst>
            <pc:docMk/>
            <pc:sldMk cId="2407742873" sldId="300"/>
            <ac:picMk id="24" creationId="{00000000-0000-0000-0000-000000000000}"/>
          </ac:picMkLst>
        </pc:picChg>
        <pc:picChg chg="del">
          <ac:chgData name="Kochnev Kirill Romanovich" userId="S::kkochnev@ozon.ru::7ec233ba-5f4f-4279-8e83-e6b3ebb77aee" providerId="AD" clId="Web-{104227CD-FF00-30FD-2DD5-BA08D6C52BAB}" dt="2022-02-21T21:29:14.794" v="259"/>
          <ac:picMkLst>
            <pc:docMk/>
            <pc:sldMk cId="2407742873" sldId="300"/>
            <ac:picMk id="25" creationId="{00000000-0000-0000-0000-000000000000}"/>
          </ac:picMkLst>
        </pc:picChg>
      </pc:sldChg>
      <pc:sldChg chg="add del ord replId">
        <pc:chgData name="Kochnev Kirill Romanovich" userId="S::kkochnev@ozon.ru::7ec233ba-5f4f-4279-8e83-e6b3ebb77aee" providerId="AD" clId="Web-{104227CD-FF00-30FD-2DD5-BA08D6C52BAB}" dt="2022-02-22T09:32:48.514" v="553"/>
        <pc:sldMkLst>
          <pc:docMk/>
          <pc:sldMk cId="74286024" sldId="301"/>
        </pc:sldMkLst>
      </pc:sldChg>
      <pc:sldChg chg="addSp delSp modSp add del replId">
        <pc:chgData name="Kochnev Kirill Romanovich" userId="S::kkochnev@ozon.ru::7ec233ba-5f4f-4279-8e83-e6b3ebb77aee" providerId="AD" clId="Web-{104227CD-FF00-30FD-2DD5-BA08D6C52BAB}" dt="2022-02-21T21:57:16.833" v="477"/>
        <pc:sldMkLst>
          <pc:docMk/>
          <pc:sldMk cId="1052106128" sldId="301"/>
        </pc:sldMkLst>
        <pc:spChg chg="mod">
          <ac:chgData name="Kochnev Kirill Romanovich" userId="S::kkochnev@ozon.ru::7ec233ba-5f4f-4279-8e83-e6b3ebb77aee" providerId="AD" clId="Web-{104227CD-FF00-30FD-2DD5-BA08D6C52BAB}" dt="2022-02-21T21:54:21.767" v="472" actId="20577"/>
          <ac:spMkLst>
            <pc:docMk/>
            <pc:sldMk cId="1052106128" sldId="301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1T21:54:14.923" v="468"/>
          <ac:spMkLst>
            <pc:docMk/>
            <pc:sldMk cId="1052106128" sldId="301"/>
            <ac:spMk id="6" creationId="{047913D9-83A3-47EB-A96D-09568F345281}"/>
          </ac:spMkLst>
        </pc:spChg>
        <pc:spChg chg="del mod">
          <ac:chgData name="Kochnev Kirill Romanovich" userId="S::kkochnev@ozon.ru::7ec233ba-5f4f-4279-8e83-e6b3ebb77aee" providerId="AD" clId="Web-{104227CD-FF00-30FD-2DD5-BA08D6C52BAB}" dt="2022-02-21T21:54:26.079" v="476"/>
          <ac:spMkLst>
            <pc:docMk/>
            <pc:sldMk cId="1052106128" sldId="301"/>
            <ac:spMk id="22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1T21:54:23.533" v="474"/>
          <ac:spMkLst>
            <pc:docMk/>
            <pc:sldMk cId="1052106128" sldId="301"/>
            <ac:spMk id="23" creationId="{00000000-0000-0000-0000-000000000000}"/>
          </ac:spMkLst>
        </pc:spChg>
      </pc:sldChg>
      <pc:sldChg chg="delSp modSp add del replId">
        <pc:chgData name="Kochnev Kirill Romanovich" userId="S::kkochnev@ozon.ru::7ec233ba-5f4f-4279-8e83-e6b3ebb77aee" providerId="AD" clId="Web-{104227CD-FF00-30FD-2DD5-BA08D6C52BAB}" dt="2022-02-22T09:25:17.038" v="552"/>
        <pc:sldMkLst>
          <pc:docMk/>
          <pc:sldMk cId="1632803772" sldId="302"/>
        </pc:sldMkLst>
        <pc:spChg chg="mod">
          <ac:chgData name="Kochnev Kirill Romanovich" userId="S::kkochnev@ozon.ru::7ec233ba-5f4f-4279-8e83-e6b3ebb77aee" providerId="AD" clId="Web-{104227CD-FF00-30FD-2DD5-BA08D6C52BAB}" dt="2022-02-22T09:24:44.755" v="538" actId="20577"/>
          <ac:spMkLst>
            <pc:docMk/>
            <pc:sldMk cId="1632803772" sldId="302"/>
            <ac:spMk id="2" creationId="{B14FC96D-80D8-4289-8DB3-7706335D4ED3}"/>
          </ac:spMkLst>
        </pc:spChg>
        <pc:picChg chg="del">
          <ac:chgData name="Kochnev Kirill Romanovich" userId="S::kkochnev@ozon.ru::7ec233ba-5f4f-4279-8e83-e6b3ebb77aee" providerId="AD" clId="Web-{104227CD-FF00-30FD-2DD5-BA08D6C52BAB}" dt="2022-02-22T09:24:50.146" v="539"/>
          <ac:picMkLst>
            <pc:docMk/>
            <pc:sldMk cId="1632803772" sldId="302"/>
            <ac:picMk id="19" creationId="{55FFC72A-3101-4D10-9533-F4CA97853CB1}"/>
          </ac:picMkLst>
        </pc:picChg>
      </pc:sldChg>
      <pc:sldChg chg="addSp delSp modSp add replId">
        <pc:chgData name="Kochnev Kirill Romanovich" userId="S::kkochnev@ozon.ru::7ec233ba-5f4f-4279-8e83-e6b3ebb77aee" providerId="AD" clId="Web-{104227CD-FF00-30FD-2DD5-BA08D6C52BAB}" dt="2022-02-22T09:32:56.124" v="555"/>
        <pc:sldMkLst>
          <pc:docMk/>
          <pc:sldMk cId="1957328019" sldId="303"/>
        </pc:sldMkLst>
        <pc:spChg chg="mod">
          <ac:chgData name="Kochnev Kirill Romanovich" userId="S::kkochnev@ozon.ru::7ec233ba-5f4f-4279-8e83-e6b3ebb77aee" providerId="AD" clId="Web-{104227CD-FF00-30FD-2DD5-BA08D6C52BAB}" dt="2022-02-22T09:25:12.976" v="551" actId="20577"/>
          <ac:spMkLst>
            <pc:docMk/>
            <pc:sldMk cId="1957328019" sldId="303"/>
            <ac:spMk id="2" creationId="{B14FC96D-80D8-4289-8DB3-7706335D4ED3}"/>
          </ac:spMkLst>
        </pc:spChg>
        <pc:picChg chg="add mod">
          <ac:chgData name="Kochnev Kirill Romanovich" userId="S::kkochnev@ozon.ru::7ec233ba-5f4f-4279-8e83-e6b3ebb77aee" providerId="AD" clId="Web-{104227CD-FF00-30FD-2DD5-BA08D6C52BAB}" dt="2022-02-22T09:25:02.710" v="546" actId="1076"/>
          <ac:picMkLst>
            <pc:docMk/>
            <pc:sldMk cId="1957328019" sldId="303"/>
            <ac:picMk id="3" creationId="{0A1F5C67-203A-49E9-86BB-4F8B38791BDD}"/>
          </ac:picMkLst>
        </pc:picChg>
        <pc:picChg chg="add del mod">
          <ac:chgData name="Kochnev Kirill Romanovich" userId="S::kkochnev@ozon.ru::7ec233ba-5f4f-4279-8e83-e6b3ebb77aee" providerId="AD" clId="Web-{104227CD-FF00-30FD-2DD5-BA08D6C52BAB}" dt="2022-02-22T09:32:56.124" v="555"/>
          <ac:picMkLst>
            <pc:docMk/>
            <pc:sldMk cId="1957328019" sldId="303"/>
            <ac:picMk id="4" creationId="{B4A8FD00-307A-4065-9D4E-269E8A9F531F}"/>
          </ac:picMkLst>
        </pc:picChg>
        <pc:picChg chg="del">
          <ac:chgData name="Kochnev Kirill Romanovich" userId="S::kkochnev@ozon.ru::7ec233ba-5f4f-4279-8e83-e6b3ebb77aee" providerId="AD" clId="Web-{104227CD-FF00-30FD-2DD5-BA08D6C52BAB}" dt="2022-02-22T09:24:55.022" v="541"/>
          <ac:picMkLst>
            <pc:docMk/>
            <pc:sldMk cId="1957328019" sldId="303"/>
            <ac:picMk id="19" creationId="{55FFC72A-3101-4D10-9533-F4CA97853CB1}"/>
          </ac:picMkLst>
        </pc:picChg>
      </pc:sldChg>
      <pc:sldChg chg="addSp delSp modSp add replId">
        <pc:chgData name="Kochnev Kirill Romanovich" userId="S::kkochnev@ozon.ru::7ec233ba-5f4f-4279-8e83-e6b3ebb77aee" providerId="AD" clId="Web-{104227CD-FF00-30FD-2DD5-BA08D6C52BAB}" dt="2022-02-22T09:33:29.594" v="571" actId="1076"/>
        <pc:sldMkLst>
          <pc:docMk/>
          <pc:sldMk cId="556158090" sldId="304"/>
        </pc:sldMkLst>
        <pc:spChg chg="mod">
          <ac:chgData name="Kochnev Kirill Romanovich" userId="S::kkochnev@ozon.ru::7ec233ba-5f4f-4279-8e83-e6b3ebb77aee" providerId="AD" clId="Web-{104227CD-FF00-30FD-2DD5-BA08D6C52BAB}" dt="2022-02-22T09:33:05.718" v="560" actId="20577"/>
          <ac:spMkLst>
            <pc:docMk/>
            <pc:sldMk cId="556158090" sldId="304"/>
            <ac:spMk id="2" creationId="{B14FC96D-80D8-4289-8DB3-7706335D4ED3}"/>
          </ac:spMkLst>
        </pc:spChg>
        <pc:picChg chg="del">
          <ac:chgData name="Kochnev Kirill Romanovich" userId="S::kkochnev@ozon.ru::7ec233ba-5f4f-4279-8e83-e6b3ebb77aee" providerId="AD" clId="Web-{104227CD-FF00-30FD-2DD5-BA08D6C52BAB}" dt="2022-02-22T09:33:06.702" v="561"/>
          <ac:picMkLst>
            <pc:docMk/>
            <pc:sldMk cId="556158090" sldId="304"/>
            <ac:picMk id="3" creationId="{0A1F5C67-203A-49E9-86BB-4F8B38791BDD}"/>
          </ac:picMkLst>
        </pc:picChg>
        <pc:picChg chg="add del mod">
          <ac:chgData name="Kochnev Kirill Romanovich" userId="S::kkochnev@ozon.ru::7ec233ba-5f4f-4279-8e83-e6b3ebb77aee" providerId="AD" clId="Web-{104227CD-FF00-30FD-2DD5-BA08D6C52BAB}" dt="2022-02-22T09:33:21.859" v="567"/>
          <ac:picMkLst>
            <pc:docMk/>
            <pc:sldMk cId="556158090" sldId="304"/>
            <ac:picMk id="4" creationId="{CD1D39BD-D477-4086-BB60-A90F80C2668E}"/>
          </ac:picMkLst>
        </pc:picChg>
        <pc:picChg chg="add mod">
          <ac:chgData name="Kochnev Kirill Romanovich" userId="S::kkochnev@ozon.ru::7ec233ba-5f4f-4279-8e83-e6b3ebb77aee" providerId="AD" clId="Web-{104227CD-FF00-30FD-2DD5-BA08D6C52BAB}" dt="2022-02-22T09:33:29.594" v="571" actId="1076"/>
          <ac:picMkLst>
            <pc:docMk/>
            <pc:sldMk cId="556158090" sldId="304"/>
            <ac:picMk id="5" creationId="{DCFB32C4-0333-4C0F-9FD4-83C07BCF218E}"/>
          </ac:picMkLst>
        </pc:picChg>
      </pc:sldChg>
      <pc:sldChg chg="addSp delSp modSp add ord replId">
        <pc:chgData name="Kochnev Kirill Romanovich" userId="S::kkochnev@ozon.ru::7ec233ba-5f4f-4279-8e83-e6b3ebb77aee" providerId="AD" clId="Web-{104227CD-FF00-30FD-2DD5-BA08D6C52BAB}" dt="2022-02-22T10:11:29.880" v="1215" actId="1076"/>
        <pc:sldMkLst>
          <pc:docMk/>
          <pc:sldMk cId="1498848373" sldId="305"/>
        </pc:sldMkLst>
        <pc:spChg chg="mod">
          <ac:chgData name="Kochnev Kirill Romanovich" userId="S::kkochnev@ozon.ru::7ec233ba-5f4f-4279-8e83-e6b3ebb77aee" providerId="AD" clId="Web-{104227CD-FF00-30FD-2DD5-BA08D6C52BAB}" dt="2022-02-22T10:11:14.239" v="1212" actId="20577"/>
          <ac:spMkLst>
            <pc:docMk/>
            <pc:sldMk cId="1498848373" sldId="30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04227CD-FF00-30FD-2DD5-BA08D6C52BAB}" dt="2022-02-22T10:11:29.880" v="1215" actId="1076"/>
          <ac:spMkLst>
            <pc:docMk/>
            <pc:sldMk cId="1498848373" sldId="305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2T10:10:36.206" v="1192"/>
          <ac:spMkLst>
            <pc:docMk/>
            <pc:sldMk cId="1498848373" sldId="305"/>
            <ac:spMk id="2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04227CD-FF00-30FD-2DD5-BA08D6C52BAB}" dt="2022-02-22T10:10:40.831" v="1194" actId="1076"/>
          <ac:spMkLst>
            <pc:docMk/>
            <pc:sldMk cId="1498848373" sldId="305"/>
            <ac:spMk id="23" creationId="{00000000-0000-0000-0000-000000000000}"/>
          </ac:spMkLst>
        </pc:spChg>
        <pc:picChg chg="add del">
          <ac:chgData name="Kochnev Kirill Romanovich" userId="S::kkochnev@ozon.ru::7ec233ba-5f4f-4279-8e83-e6b3ebb77aee" providerId="AD" clId="Web-{104227CD-FF00-30FD-2DD5-BA08D6C52BAB}" dt="2022-02-22T10:10:58.097" v="1198"/>
          <ac:picMkLst>
            <pc:docMk/>
            <pc:sldMk cId="1498848373" sldId="305"/>
            <ac:picMk id="6" creationId="{E3743A4C-D223-4EC6-B9FC-FAF3C07B9B4A}"/>
          </ac:picMkLst>
        </pc:picChg>
        <pc:picChg chg="add del">
          <ac:chgData name="Kochnev Kirill Romanovich" userId="S::kkochnev@ozon.ru::7ec233ba-5f4f-4279-8e83-e6b3ebb77aee" providerId="AD" clId="Web-{104227CD-FF00-30FD-2DD5-BA08D6C52BAB}" dt="2022-02-22T10:10:57.035" v="1197"/>
          <ac:picMkLst>
            <pc:docMk/>
            <pc:sldMk cId="1498848373" sldId="305"/>
            <ac:picMk id="7" creationId="{842F39A0-B0A0-4C1F-8A00-4B2ECF544328}"/>
          </ac:picMkLst>
        </pc:picChg>
        <pc:picChg chg="add mod">
          <ac:chgData name="Kochnev Kirill Romanovich" userId="S::kkochnev@ozon.ru::7ec233ba-5f4f-4279-8e83-e6b3ebb77aee" providerId="AD" clId="Web-{104227CD-FF00-30FD-2DD5-BA08D6C52BAB}" dt="2022-02-22T10:10:55.488" v="1196" actId="1076"/>
          <ac:picMkLst>
            <pc:docMk/>
            <pc:sldMk cId="1498848373" sldId="305"/>
            <ac:picMk id="9" creationId="{4DA31CFD-EC56-40D2-A95B-C336C79B5EDA}"/>
          </ac:picMkLst>
        </pc:picChg>
      </pc:sldChg>
      <pc:sldChg chg="addSp delSp modSp add replId">
        <pc:chgData name="Kochnev Kirill Romanovich" userId="S::kkochnev@ozon.ru::7ec233ba-5f4f-4279-8e83-e6b3ebb77aee" providerId="AD" clId="Web-{104227CD-FF00-30FD-2DD5-BA08D6C52BAB}" dt="2022-02-22T10:15:21.470" v="1299" actId="1076"/>
        <pc:sldMkLst>
          <pc:docMk/>
          <pc:sldMk cId="1280816873" sldId="306"/>
        </pc:sldMkLst>
        <pc:spChg chg="mod">
          <ac:chgData name="Kochnev Kirill Romanovich" userId="S::kkochnev@ozon.ru::7ec233ba-5f4f-4279-8e83-e6b3ebb77aee" providerId="AD" clId="Web-{104227CD-FF00-30FD-2DD5-BA08D6C52BAB}" dt="2022-02-22T10:11:57.210" v="1233" actId="20577"/>
          <ac:spMkLst>
            <pc:docMk/>
            <pc:sldMk cId="1280816873" sldId="30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04227CD-FF00-30FD-2DD5-BA08D6C52BAB}" dt="2022-02-22T10:15:11.766" v="1297" actId="1076"/>
          <ac:spMkLst>
            <pc:docMk/>
            <pc:sldMk cId="1280816873" sldId="306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2T10:12:01.851" v="1235"/>
          <ac:spMkLst>
            <pc:docMk/>
            <pc:sldMk cId="1280816873" sldId="306"/>
            <ac:spMk id="4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2T10:15:07.657" v="1295"/>
          <ac:spMkLst>
            <pc:docMk/>
            <pc:sldMk cId="1280816873" sldId="306"/>
            <ac:spMk id="2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104227CD-FF00-30FD-2DD5-BA08D6C52BAB}" dt="2022-02-22T10:15:21.470" v="1299" actId="1076"/>
          <ac:picMkLst>
            <pc:docMk/>
            <pc:sldMk cId="1280816873" sldId="306"/>
            <ac:picMk id="6" creationId="{5590CC29-19AF-4288-B6C0-94E1FF95FB69}"/>
          </ac:picMkLst>
        </pc:picChg>
        <pc:picChg chg="del">
          <ac:chgData name="Kochnev Kirill Romanovich" userId="S::kkochnev@ozon.ru::7ec233ba-5f4f-4279-8e83-e6b3ebb77aee" providerId="AD" clId="Web-{104227CD-FF00-30FD-2DD5-BA08D6C52BAB}" dt="2022-02-22T10:11:59.413" v="1234"/>
          <ac:picMkLst>
            <pc:docMk/>
            <pc:sldMk cId="1280816873" sldId="306"/>
            <ac:picMk id="9" creationId="{4DA31CFD-EC56-40D2-A95B-C336C79B5EDA}"/>
          </ac:picMkLst>
        </pc:picChg>
      </pc:sldChg>
      <pc:sldChg chg="delSp modSp add del replId">
        <pc:chgData name="Kochnev Kirill Romanovich" userId="S::kkochnev@ozon.ru::7ec233ba-5f4f-4279-8e83-e6b3ebb77aee" providerId="AD" clId="Web-{104227CD-FF00-30FD-2DD5-BA08D6C52BAB}" dt="2022-02-22T10:31:44.019" v="1583"/>
        <pc:sldMkLst>
          <pc:docMk/>
          <pc:sldMk cId="1110985435" sldId="307"/>
        </pc:sldMkLst>
        <pc:spChg chg="mod">
          <ac:chgData name="Kochnev Kirill Romanovich" userId="S::kkochnev@ozon.ru::7ec233ba-5f4f-4279-8e83-e6b3ebb77aee" providerId="AD" clId="Web-{104227CD-FF00-30FD-2DD5-BA08D6C52BAB}" dt="2022-02-22T10:22:34.742" v="1318" actId="20577"/>
          <ac:spMkLst>
            <pc:docMk/>
            <pc:sldMk cId="1110985435" sldId="307"/>
            <ac:spMk id="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104227CD-FF00-30FD-2DD5-BA08D6C52BAB}" dt="2022-02-22T10:22:35.023" v="1319"/>
          <ac:picMkLst>
            <pc:docMk/>
            <pc:sldMk cId="1110985435" sldId="307"/>
            <ac:picMk id="6" creationId="{5590CC29-19AF-4288-B6C0-94E1FF95FB69}"/>
          </ac:picMkLst>
        </pc:picChg>
      </pc:sldChg>
      <pc:sldChg chg="addSp delSp modSp add replId">
        <pc:chgData name="Kochnev Kirill Romanovich" userId="S::kkochnev@ozon.ru::7ec233ba-5f4f-4279-8e83-e6b3ebb77aee" providerId="AD" clId="Web-{104227CD-FF00-30FD-2DD5-BA08D6C52BAB}" dt="2022-02-22T10:31:39.878" v="1582"/>
        <pc:sldMkLst>
          <pc:docMk/>
          <pc:sldMk cId="2016742006" sldId="308"/>
        </pc:sldMkLst>
        <pc:spChg chg="mod">
          <ac:chgData name="Kochnev Kirill Romanovich" userId="S::kkochnev@ozon.ru::7ec233ba-5f4f-4279-8e83-e6b3ebb77aee" providerId="AD" clId="Web-{104227CD-FF00-30FD-2DD5-BA08D6C52BAB}" dt="2022-02-22T10:31:30.300" v="1576" actId="20577"/>
          <ac:spMkLst>
            <pc:docMk/>
            <pc:sldMk cId="2016742006" sldId="30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04227CD-FF00-30FD-2DD5-BA08D6C52BAB}" dt="2022-02-22T10:27:37.741" v="1488" actId="20577"/>
          <ac:spMkLst>
            <pc:docMk/>
            <pc:sldMk cId="2016742006" sldId="308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104227CD-FF00-30FD-2DD5-BA08D6C52BAB}" dt="2022-02-22T10:27:57.977" v="1494" actId="1076"/>
          <ac:spMkLst>
            <pc:docMk/>
            <pc:sldMk cId="2016742006" sldId="308"/>
            <ac:spMk id="7" creationId="{32001A66-B3A0-41D4-8373-D519E9573876}"/>
          </ac:spMkLst>
        </pc:spChg>
        <pc:spChg chg="add del mod">
          <ac:chgData name="Kochnev Kirill Romanovich" userId="S::kkochnev@ozon.ru::7ec233ba-5f4f-4279-8e83-e6b3ebb77aee" providerId="AD" clId="Web-{104227CD-FF00-30FD-2DD5-BA08D6C52BAB}" dt="2022-02-22T10:31:39.878" v="1582"/>
          <ac:spMkLst>
            <pc:docMk/>
            <pc:sldMk cId="2016742006" sldId="308"/>
            <ac:spMk id="10" creationId="{A062CE26-8330-450B-8DD7-306BC67BBC29}"/>
          </ac:spMkLst>
        </pc:spChg>
        <pc:picChg chg="add mod">
          <ac:chgData name="Kochnev Kirill Romanovich" userId="S::kkochnev@ozon.ru::7ec233ba-5f4f-4279-8e83-e6b3ebb77aee" providerId="AD" clId="Web-{104227CD-FF00-30FD-2DD5-BA08D6C52BAB}" dt="2022-02-22T10:27:42.946" v="1489" actId="14100"/>
          <ac:picMkLst>
            <pc:docMk/>
            <pc:sldMk cId="2016742006" sldId="308"/>
            <ac:picMk id="4" creationId="{3B989DBB-0841-4272-BF18-3FE2F1107F74}"/>
          </ac:picMkLst>
        </pc:picChg>
        <pc:picChg chg="del">
          <ac:chgData name="Kochnev Kirill Romanovich" userId="S::kkochnev@ozon.ru::7ec233ba-5f4f-4279-8e83-e6b3ebb77aee" providerId="AD" clId="Web-{104227CD-FF00-30FD-2DD5-BA08D6C52BAB}" dt="2022-02-22T10:22:42.055" v="1321"/>
          <ac:picMkLst>
            <pc:docMk/>
            <pc:sldMk cId="2016742006" sldId="308"/>
            <ac:picMk id="6" creationId="{5590CC29-19AF-4288-B6C0-94E1FF95FB69}"/>
          </ac:picMkLst>
        </pc:picChg>
        <pc:picChg chg="add del mod">
          <ac:chgData name="Kochnev Kirill Romanovich" userId="S::kkochnev@ozon.ru::7ec233ba-5f4f-4279-8e83-e6b3ebb77aee" providerId="AD" clId="Web-{104227CD-FF00-30FD-2DD5-BA08D6C52BAB}" dt="2022-02-22T10:25:52.502" v="1380"/>
          <ac:picMkLst>
            <pc:docMk/>
            <pc:sldMk cId="2016742006" sldId="308"/>
            <ac:picMk id="8" creationId="{E0F50CED-5802-4CE0-A1C0-A2C9CD0596E3}"/>
          </ac:picMkLst>
        </pc:picChg>
        <pc:picChg chg="add mod">
          <ac:chgData name="Kochnev Kirill Romanovich" userId="S::kkochnev@ozon.ru::7ec233ba-5f4f-4279-8e83-e6b3ebb77aee" providerId="AD" clId="Web-{104227CD-FF00-30FD-2DD5-BA08D6C52BAB}" dt="2022-02-22T10:29:32.405" v="1498" actId="1076"/>
          <ac:picMkLst>
            <pc:docMk/>
            <pc:sldMk cId="2016742006" sldId="308"/>
            <ac:picMk id="9" creationId="{426AEB52-B627-4529-B60F-B4CAF738A49A}"/>
          </ac:picMkLst>
        </pc:picChg>
      </pc:sldChg>
      <pc:sldChg chg="addSp delSp modSp add replId">
        <pc:chgData name="Kochnev Kirill Romanovich" userId="S::kkochnev@ozon.ru::7ec233ba-5f4f-4279-8e83-e6b3ebb77aee" providerId="AD" clId="Web-{104227CD-FF00-30FD-2DD5-BA08D6C52BAB}" dt="2022-02-22T10:31:05.708" v="1564" actId="20577"/>
        <pc:sldMkLst>
          <pc:docMk/>
          <pc:sldMk cId="2879519176" sldId="309"/>
        </pc:sldMkLst>
        <pc:spChg chg="mod">
          <ac:chgData name="Kochnev Kirill Romanovich" userId="S::kkochnev@ozon.ru::7ec233ba-5f4f-4279-8e83-e6b3ebb77aee" providerId="AD" clId="Web-{104227CD-FF00-30FD-2DD5-BA08D6C52BAB}" dt="2022-02-22T10:31:05.708" v="1564" actId="20577"/>
          <ac:spMkLst>
            <pc:docMk/>
            <pc:sldMk cId="2879519176" sldId="30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04227CD-FF00-30FD-2DD5-BA08D6C52BAB}" dt="2022-02-22T10:30:55.829" v="1555" actId="14100"/>
          <ac:spMkLst>
            <pc:docMk/>
            <pc:sldMk cId="2879519176" sldId="309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104227CD-FF00-30FD-2DD5-BA08D6C52BAB}" dt="2022-02-22T10:29:45.373" v="1513"/>
          <ac:spMkLst>
            <pc:docMk/>
            <pc:sldMk cId="2879519176" sldId="309"/>
            <ac:spMk id="7" creationId="{32001A66-B3A0-41D4-8373-D519E9573876}"/>
          </ac:spMkLst>
        </pc:spChg>
        <pc:picChg chg="del">
          <ac:chgData name="Kochnev Kirill Romanovich" userId="S::kkochnev@ozon.ru::7ec233ba-5f4f-4279-8e83-e6b3ebb77aee" providerId="AD" clId="Web-{104227CD-FF00-30FD-2DD5-BA08D6C52BAB}" dt="2022-02-22T10:29:44.263" v="1512"/>
          <ac:picMkLst>
            <pc:docMk/>
            <pc:sldMk cId="2879519176" sldId="309"/>
            <ac:picMk id="4" creationId="{3B989DBB-0841-4272-BF18-3FE2F1107F74}"/>
          </ac:picMkLst>
        </pc:picChg>
        <pc:picChg chg="add mod">
          <ac:chgData name="Kochnev Kirill Romanovich" userId="S::kkochnev@ozon.ru::7ec233ba-5f4f-4279-8e83-e6b3ebb77aee" providerId="AD" clId="Web-{104227CD-FF00-30FD-2DD5-BA08D6C52BAB}" dt="2022-02-22T10:30:57.439" v="1556" actId="1076"/>
          <ac:picMkLst>
            <pc:docMk/>
            <pc:sldMk cId="2879519176" sldId="309"/>
            <ac:picMk id="6" creationId="{5C4BBA76-E3E6-4ACA-BC51-3ACA0C41199D}"/>
          </ac:picMkLst>
        </pc:picChg>
        <pc:picChg chg="del">
          <ac:chgData name="Kochnev Kirill Romanovich" userId="S::kkochnev@ozon.ru::7ec233ba-5f4f-4279-8e83-e6b3ebb77aee" providerId="AD" clId="Web-{104227CD-FF00-30FD-2DD5-BA08D6C52BAB}" dt="2022-02-22T10:29:46.607" v="1514"/>
          <ac:picMkLst>
            <pc:docMk/>
            <pc:sldMk cId="2879519176" sldId="309"/>
            <ac:picMk id="9" creationId="{426AEB52-B627-4529-B60F-B4CAF738A49A}"/>
          </ac:picMkLst>
        </pc:picChg>
      </pc:sldChg>
      <pc:sldChg chg="addSp delSp modSp add replId">
        <pc:chgData name="Kochnev Kirill Romanovich" userId="S::kkochnev@ozon.ru::7ec233ba-5f4f-4279-8e83-e6b3ebb77aee" providerId="AD" clId="Web-{104227CD-FF00-30FD-2DD5-BA08D6C52BAB}" dt="2022-02-22T10:47:12.722" v="1632" actId="1076"/>
        <pc:sldMkLst>
          <pc:docMk/>
          <pc:sldMk cId="1527244649" sldId="310"/>
        </pc:sldMkLst>
        <pc:spChg chg="mod">
          <ac:chgData name="Kochnev Kirill Romanovich" userId="S::kkochnev@ozon.ru::7ec233ba-5f4f-4279-8e83-e6b3ebb77aee" providerId="AD" clId="Web-{104227CD-FF00-30FD-2DD5-BA08D6C52BAB}" dt="2022-02-22T10:47:03.581" v="1628" actId="20577"/>
          <ac:spMkLst>
            <pc:docMk/>
            <pc:sldMk cId="1527244649" sldId="310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104227CD-FF00-30FD-2DD5-BA08D6C52BAB}" dt="2022-02-22T10:47:10.066" v="1631" actId="14100"/>
          <ac:spMkLst>
            <pc:docMk/>
            <pc:sldMk cId="1527244649" sldId="310"/>
            <ac:spMk id="3" creationId="{2E17EF1B-6A25-4BE1-8CE2-4541D3379BE1}"/>
          </ac:spMkLst>
        </pc:spChg>
        <pc:picChg chg="add mod">
          <ac:chgData name="Kochnev Kirill Romanovich" userId="S::kkochnev@ozon.ru::7ec233ba-5f4f-4279-8e83-e6b3ebb77aee" providerId="AD" clId="Web-{104227CD-FF00-30FD-2DD5-BA08D6C52BAB}" dt="2022-02-22T10:47:12.722" v="1632" actId="1076"/>
          <ac:picMkLst>
            <pc:docMk/>
            <pc:sldMk cId="1527244649" sldId="310"/>
            <ac:picMk id="4" creationId="{9125CFBA-00EA-4197-BA00-49E6CE28B035}"/>
          </ac:picMkLst>
        </pc:picChg>
        <pc:picChg chg="del">
          <ac:chgData name="Kochnev Kirill Romanovich" userId="S::kkochnev@ozon.ru::7ec233ba-5f4f-4279-8e83-e6b3ebb77aee" providerId="AD" clId="Web-{104227CD-FF00-30FD-2DD5-BA08D6C52BAB}" dt="2022-02-22T10:47:04.222" v="1629"/>
          <ac:picMkLst>
            <pc:docMk/>
            <pc:sldMk cId="1527244649" sldId="310"/>
            <ac:picMk id="7" creationId="{1B94ED15-359C-49C7-95D0-4D9DB9E23A7C}"/>
          </ac:picMkLst>
        </pc:picChg>
      </pc:sldChg>
      <pc:sldMasterChg chg="add addSldLayout">
        <pc:chgData name="Kochnev Kirill Romanovich" userId="S::kkochnev@ozon.ru::7ec233ba-5f4f-4279-8e83-e6b3ebb77aee" providerId="AD" clId="Web-{104227CD-FF00-30FD-2DD5-BA08D6C52BAB}" dt="2022-02-21T19:37:18.941" v="1"/>
        <pc:sldMasterMkLst>
          <pc:docMk/>
          <pc:sldMasterMk cId="1900187768" sldId="2147483922"/>
        </pc:sldMasterMkLst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24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25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26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34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37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38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39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42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43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44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45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46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47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50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51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52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53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0" sldId="2147483954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3992492318" sldId="2147483955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3488740631" sldId="2147483956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1272250189" sldId="2147483957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1725890531" sldId="2147483958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797233531" sldId="2147483959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2145936383" sldId="2147483960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1789455435" sldId="2147483961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3803935799" sldId="2147483962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3033324290" sldId="2147483963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3097668040" sldId="2147483964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515519845" sldId="2147483965"/>
          </pc:sldLayoutMkLst>
        </pc:sldLayoutChg>
        <pc:sldLayoutChg chg="add">
          <pc:chgData name="Kochnev Kirill Romanovich" userId="S::kkochnev@ozon.ru::7ec233ba-5f4f-4279-8e83-e6b3ebb77aee" providerId="AD" clId="Web-{104227CD-FF00-30FD-2DD5-BA08D6C52BAB}" dt="2022-02-21T19:37:18.941" v="1"/>
          <pc:sldLayoutMkLst>
            <pc:docMk/>
            <pc:sldMasterMk cId="1900187768" sldId="2147483922"/>
            <pc:sldLayoutMk cId="3049531161" sldId="2147483966"/>
          </pc:sldLayoutMkLst>
        </pc:sldLayoutChg>
      </pc:sldMasterChg>
    </pc:docChg>
  </pc:docChgLst>
  <pc:docChgLst>
    <pc:chgData name="Kochnev Kirill Romanovich" userId="S::kkochnev@ozon.ru::7ec233ba-5f4f-4279-8e83-e6b3ebb77aee" providerId="AD" clId="Web-{FDAC5130-862C-B434-320C-9AE2DE274019}"/>
    <pc:docChg chg="modSld">
      <pc:chgData name="Kochnev Kirill Romanovich" userId="S::kkochnev@ozon.ru::7ec233ba-5f4f-4279-8e83-e6b3ebb77aee" providerId="AD" clId="Web-{FDAC5130-862C-B434-320C-9AE2DE274019}" dt="2023-02-10T14:23:30.467" v="4" actId="20577"/>
      <pc:docMkLst>
        <pc:docMk/>
      </pc:docMkLst>
      <pc:sldChg chg="modSp">
        <pc:chgData name="Kochnev Kirill Romanovich" userId="S::kkochnev@ozon.ru::7ec233ba-5f4f-4279-8e83-e6b3ebb77aee" providerId="AD" clId="Web-{FDAC5130-862C-B434-320C-9AE2DE274019}" dt="2023-02-10T14:23:30.467" v="4" actId="20577"/>
        <pc:sldMkLst>
          <pc:docMk/>
          <pc:sldMk cId="2368167212" sldId="291"/>
        </pc:sldMkLst>
        <pc:spChg chg="mod">
          <ac:chgData name="Kochnev Kirill Romanovich" userId="S::kkochnev@ozon.ru::7ec233ba-5f4f-4279-8e83-e6b3ebb77aee" providerId="AD" clId="Web-{FDAC5130-862C-B434-320C-9AE2DE274019}" dt="2023-02-10T14:23:30.467" v="4" actId="20577"/>
          <ac:spMkLst>
            <pc:docMk/>
            <pc:sldMk cId="2368167212" sldId="291"/>
            <ac:spMk id="3" creationId="{2E17EF1B-6A25-4BE1-8CE2-4541D3379BE1}"/>
          </ac:spMkLst>
        </pc:spChg>
      </pc:sldChg>
    </pc:docChg>
  </pc:docChgLst>
  <pc:docChgLst>
    <pc:chgData name="Kochnev Kirill Romanovich" userId="S::kkochnev@ozon.ru::7ec233ba-5f4f-4279-8e83-e6b3ebb77aee" providerId="AD" clId="Web-{6E907F0C-55B9-8975-8122-4BD5B939ABC8}"/>
    <pc:docChg chg="addSld delSld modSld sldOrd">
      <pc:chgData name="Kochnev Kirill Romanovich" userId="S::kkochnev@ozon.ru::7ec233ba-5f4f-4279-8e83-e6b3ebb77aee" providerId="AD" clId="Web-{6E907F0C-55B9-8975-8122-4BD5B939ABC8}" dt="2022-02-22T20:58:20.396" v="2800" actId="1076"/>
      <pc:docMkLst>
        <pc:docMk/>
      </pc:docMkLst>
      <pc:sldChg chg="modSp">
        <pc:chgData name="Kochnev Kirill Romanovich" userId="S::kkochnev@ozon.ru::7ec233ba-5f4f-4279-8e83-e6b3ebb77aee" providerId="AD" clId="Web-{6E907F0C-55B9-8975-8122-4BD5B939ABC8}" dt="2022-02-22T16:15:47.554" v="68" actId="20577"/>
        <pc:sldMkLst>
          <pc:docMk/>
          <pc:sldMk cId="497750664" sldId="282"/>
        </pc:sldMkLst>
        <pc:spChg chg="mod">
          <ac:chgData name="Kochnev Kirill Romanovich" userId="S::kkochnev@ozon.ru::7ec233ba-5f4f-4279-8e83-e6b3ebb77aee" providerId="AD" clId="Web-{6E907F0C-55B9-8975-8122-4BD5B939ABC8}" dt="2022-02-22T16:15:47.554" v="68" actId="20577"/>
          <ac:spMkLst>
            <pc:docMk/>
            <pc:sldMk cId="497750664" sldId="282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6:11:03.609" v="28" actId="1076"/>
          <ac:spMkLst>
            <pc:docMk/>
            <pc:sldMk cId="497750664" sldId="282"/>
            <ac:spMk id="3" creationId="{2E17EF1B-6A25-4BE1-8CE2-4541D3379BE1}"/>
          </ac:spMkLst>
        </pc:spChg>
        <pc:picChg chg="mod">
          <ac:chgData name="Kochnev Kirill Romanovich" userId="S::kkochnev@ozon.ru::7ec233ba-5f4f-4279-8e83-e6b3ebb77aee" providerId="AD" clId="Web-{6E907F0C-55B9-8975-8122-4BD5B939ABC8}" dt="2022-02-22T16:11:07.969" v="29" actId="1076"/>
          <ac:picMkLst>
            <pc:docMk/>
            <pc:sldMk cId="497750664" sldId="282"/>
            <ac:picMk id="7" creationId="{1B94ED15-359C-49C7-95D0-4D9DB9E23A7C}"/>
          </ac:picMkLst>
        </pc:picChg>
      </pc:sldChg>
      <pc:sldChg chg="modSp">
        <pc:chgData name="Kochnev Kirill Romanovich" userId="S::kkochnev@ozon.ru::7ec233ba-5f4f-4279-8e83-e6b3ebb77aee" providerId="AD" clId="Web-{6E907F0C-55B9-8975-8122-4BD5B939ABC8}" dt="2022-02-22T16:12:32.174" v="56" actId="20577"/>
        <pc:sldMkLst>
          <pc:docMk/>
          <pc:sldMk cId="2342839810" sldId="284"/>
        </pc:sldMkLst>
        <pc:spChg chg="mod">
          <ac:chgData name="Kochnev Kirill Romanovich" userId="S::kkochnev@ozon.ru::7ec233ba-5f4f-4279-8e83-e6b3ebb77aee" providerId="AD" clId="Web-{6E907F0C-55B9-8975-8122-4BD5B939ABC8}" dt="2022-02-22T16:12:32.174" v="56" actId="20577"/>
          <ac:spMkLst>
            <pc:docMk/>
            <pc:sldMk cId="2342839810" sldId="284"/>
            <ac:spMk id="2" creationId="{B14FC96D-80D8-4289-8DB3-7706335D4ED3}"/>
          </ac:spMkLst>
        </pc:spChg>
      </pc:sldChg>
      <pc:sldChg chg="addSp delSp modSp">
        <pc:chgData name="Kochnev Kirill Romanovich" userId="S::kkochnev@ozon.ru::7ec233ba-5f4f-4279-8e83-e6b3ebb77aee" providerId="AD" clId="Web-{6E907F0C-55B9-8975-8122-4BD5B939ABC8}" dt="2022-02-22T17:59:28.178" v="1935" actId="20577"/>
        <pc:sldMkLst>
          <pc:docMk/>
          <pc:sldMk cId="792317217" sldId="286"/>
        </pc:sldMkLst>
        <pc:spChg chg="mod">
          <ac:chgData name="Kochnev Kirill Romanovich" userId="S::kkochnev@ozon.ru::7ec233ba-5f4f-4279-8e83-e6b3ebb77aee" providerId="AD" clId="Web-{6E907F0C-55B9-8975-8122-4BD5B939ABC8}" dt="2022-02-22T17:59:28.178" v="1935" actId="20577"/>
          <ac:spMkLst>
            <pc:docMk/>
            <pc:sldMk cId="792317217" sldId="286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7:32:45.185" v="1260" actId="20577"/>
          <ac:spMkLst>
            <pc:docMk/>
            <pc:sldMk cId="792317217" sldId="286"/>
            <ac:spMk id="3" creationId="{2E17EF1B-6A25-4BE1-8CE2-4541D3379BE1}"/>
          </ac:spMkLst>
        </pc:spChg>
        <pc:spChg chg="add del">
          <ac:chgData name="Kochnev Kirill Romanovich" userId="S::kkochnev@ozon.ru::7ec233ba-5f4f-4279-8e83-e6b3ebb77aee" providerId="AD" clId="Web-{6E907F0C-55B9-8975-8122-4BD5B939ABC8}" dt="2022-02-22T16:27:54.447" v="166"/>
          <ac:spMkLst>
            <pc:docMk/>
            <pc:sldMk cId="792317217" sldId="286"/>
            <ac:spMk id="4" creationId="{223AB699-5208-4723-90ED-39EE1E039E8D}"/>
          </ac:spMkLst>
        </pc:spChg>
      </pc:sldChg>
      <pc:sldChg chg="modSp del ord">
        <pc:chgData name="Kochnev Kirill Romanovich" userId="S::kkochnev@ozon.ru::7ec233ba-5f4f-4279-8e83-e6b3ebb77aee" providerId="AD" clId="Web-{6E907F0C-55B9-8975-8122-4BD5B939ABC8}" dt="2022-02-22T17:59:17.350" v="1930"/>
        <pc:sldMkLst>
          <pc:docMk/>
          <pc:sldMk cId="3433562137" sldId="287"/>
        </pc:sldMkLst>
        <pc:spChg chg="mod">
          <ac:chgData name="Kochnev Kirill Romanovich" userId="S::kkochnev@ozon.ru::7ec233ba-5f4f-4279-8e83-e6b3ebb77aee" providerId="AD" clId="Web-{6E907F0C-55B9-8975-8122-4BD5B939ABC8}" dt="2022-02-22T17:13:10.234" v="1094" actId="20577"/>
          <ac:spMkLst>
            <pc:docMk/>
            <pc:sldMk cId="3433562137" sldId="287"/>
            <ac:spMk id="2" creationId="{B14FC96D-80D8-4289-8DB3-7706335D4ED3}"/>
          </ac:spMkLst>
        </pc:spChg>
      </pc:sldChg>
      <pc:sldChg chg="modSp del">
        <pc:chgData name="Kochnev Kirill Romanovich" userId="S::kkochnev@ozon.ru::7ec233ba-5f4f-4279-8e83-e6b3ebb77aee" providerId="AD" clId="Web-{6E907F0C-55B9-8975-8122-4BD5B939ABC8}" dt="2022-02-22T17:54:35.171" v="1645"/>
        <pc:sldMkLst>
          <pc:docMk/>
          <pc:sldMk cId="857553486" sldId="288"/>
        </pc:sldMkLst>
        <pc:spChg chg="mod">
          <ac:chgData name="Kochnev Kirill Romanovich" userId="S::kkochnev@ozon.ru::7ec233ba-5f4f-4279-8e83-e6b3ebb77aee" providerId="AD" clId="Web-{6E907F0C-55B9-8975-8122-4BD5B939ABC8}" dt="2022-02-22T17:13:02.890" v="1092" actId="20577"/>
          <ac:spMkLst>
            <pc:docMk/>
            <pc:sldMk cId="857553486" sldId="288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7:42:06.246" v="1265" actId="20577"/>
          <ac:spMkLst>
            <pc:docMk/>
            <pc:sldMk cId="857553486" sldId="288"/>
            <ac:spMk id="3" creationId="{2E17EF1B-6A25-4BE1-8CE2-4541D3379BE1}"/>
          </ac:spMkLst>
        </pc:spChg>
      </pc:sldChg>
      <pc:sldChg chg="modSp del ord">
        <pc:chgData name="Kochnev Kirill Romanovich" userId="S::kkochnev@ozon.ru::7ec233ba-5f4f-4279-8e83-e6b3ebb77aee" providerId="AD" clId="Web-{6E907F0C-55B9-8975-8122-4BD5B939ABC8}" dt="2022-02-22T20:42:12.855" v="2583"/>
        <pc:sldMkLst>
          <pc:docMk/>
          <pc:sldMk cId="3360607579" sldId="289"/>
        </pc:sldMkLst>
        <pc:spChg chg="mod">
          <ac:chgData name="Kochnev Kirill Romanovich" userId="S::kkochnev@ozon.ru::7ec233ba-5f4f-4279-8e83-e6b3ebb77aee" providerId="AD" clId="Web-{6E907F0C-55B9-8975-8122-4BD5B939ABC8}" dt="2022-02-22T17:13:24.437" v="1098" actId="20577"/>
          <ac:spMkLst>
            <pc:docMk/>
            <pc:sldMk cId="3360607579" sldId="289"/>
            <ac:spMk id="2" creationId="{B14FC96D-80D8-4289-8DB3-7706335D4ED3}"/>
          </ac:spMkLst>
        </pc:spChg>
      </pc:sldChg>
      <pc:sldChg chg="addSp delSp modSp">
        <pc:chgData name="Kochnev Kirill Romanovich" userId="S::kkochnev@ozon.ru::7ec233ba-5f4f-4279-8e83-e6b3ebb77aee" providerId="AD" clId="Web-{6E907F0C-55B9-8975-8122-4BD5B939ABC8}" dt="2022-02-22T20:58:20.396" v="2800" actId="1076"/>
        <pc:sldMkLst>
          <pc:docMk/>
          <pc:sldMk cId="594432122" sldId="290"/>
        </pc:sldMkLst>
        <pc:spChg chg="mod">
          <ac:chgData name="Kochnev Kirill Romanovich" userId="S::kkochnev@ozon.ru::7ec233ba-5f4f-4279-8e83-e6b3ebb77aee" providerId="AD" clId="Web-{6E907F0C-55B9-8975-8122-4BD5B939ABC8}" dt="2022-02-22T20:43:17.465" v="2618" actId="20577"/>
          <ac:spMkLst>
            <pc:docMk/>
            <pc:sldMk cId="594432122" sldId="290"/>
            <ac:spMk id="2" creationId="{B14FC96D-80D8-4289-8DB3-7706335D4ED3}"/>
          </ac:spMkLst>
        </pc:spChg>
        <pc:spChg chg="del mod">
          <ac:chgData name="Kochnev Kirill Romanovich" userId="S::kkochnev@ozon.ru::7ec233ba-5f4f-4279-8e83-e6b3ebb77aee" providerId="AD" clId="Web-{6E907F0C-55B9-8975-8122-4BD5B939ABC8}" dt="2022-02-22T20:46:33.439" v="2729"/>
          <ac:spMkLst>
            <pc:docMk/>
            <pc:sldMk cId="594432122" sldId="290"/>
            <ac:spMk id="3" creationId="{2E17EF1B-6A25-4BE1-8CE2-4541D3379BE1}"/>
          </ac:spMkLst>
        </pc:spChg>
        <pc:spChg chg="add del">
          <ac:chgData name="Kochnev Kirill Romanovich" userId="S::kkochnev@ozon.ru::7ec233ba-5f4f-4279-8e83-e6b3ebb77aee" providerId="AD" clId="Web-{6E907F0C-55B9-8975-8122-4BD5B939ABC8}" dt="2022-02-22T20:43:04.184" v="2605"/>
          <ac:spMkLst>
            <pc:docMk/>
            <pc:sldMk cId="594432122" sldId="290"/>
            <ac:spMk id="4" creationId="{98D13454-CC42-4A70-A743-EF0061395795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20:43:01.199" v="2604"/>
          <ac:spMkLst>
            <pc:docMk/>
            <pc:sldMk cId="594432122" sldId="290"/>
            <ac:spMk id="5" creationId="{9FF08BD4-94D0-40B8-A34D-9EFBC91D977A}"/>
          </ac:spMkLst>
        </pc:spChg>
        <pc:spChg chg="add mod">
          <ac:chgData name="Kochnev Kirill Romanovich" userId="S::kkochnev@ozon.ru::7ec233ba-5f4f-4279-8e83-e6b3ebb77aee" providerId="AD" clId="Web-{6E907F0C-55B9-8975-8122-4BD5B939ABC8}" dt="2022-02-22T20:57:29.317" v="2790" actId="1076"/>
          <ac:spMkLst>
            <pc:docMk/>
            <pc:sldMk cId="594432122" sldId="290"/>
            <ac:spMk id="7" creationId="{BACA3DE5-4039-4FDA-9E2D-56A8FC6BD997}"/>
          </ac:spMkLst>
        </pc:spChg>
        <pc:spChg chg="add del">
          <ac:chgData name="Kochnev Kirill Romanovich" userId="S::kkochnev@ozon.ru::7ec233ba-5f4f-4279-8e83-e6b3ebb77aee" providerId="AD" clId="Web-{6E907F0C-55B9-8975-8122-4BD5B939ABC8}" dt="2022-02-22T20:45:12.546" v="2660"/>
          <ac:spMkLst>
            <pc:docMk/>
            <pc:sldMk cId="594432122" sldId="290"/>
            <ac:spMk id="11" creationId="{A7FDE05A-32BE-4FD8-BAB4-6016C6572ACF}"/>
          </ac:spMkLst>
        </pc:spChg>
        <pc:spChg chg="add del">
          <ac:chgData name="Kochnev Kirill Romanovich" userId="S::kkochnev@ozon.ru::7ec233ba-5f4f-4279-8e83-e6b3ebb77aee" providerId="AD" clId="Web-{6E907F0C-55B9-8975-8122-4BD5B939ABC8}" dt="2022-02-22T20:45:10.749" v="2659"/>
          <ac:spMkLst>
            <pc:docMk/>
            <pc:sldMk cId="594432122" sldId="290"/>
            <ac:spMk id="12" creationId="{3DF399AE-EBC7-42D2-AAB9-46E174DB9E48}"/>
          </ac:spMkLst>
        </pc:spChg>
        <pc:spChg chg="add del">
          <ac:chgData name="Kochnev Kirill Romanovich" userId="S::kkochnev@ozon.ru::7ec233ba-5f4f-4279-8e83-e6b3ebb77aee" providerId="AD" clId="Web-{6E907F0C-55B9-8975-8122-4BD5B939ABC8}" dt="2022-02-22T20:45:09.312" v="2658"/>
          <ac:spMkLst>
            <pc:docMk/>
            <pc:sldMk cId="594432122" sldId="290"/>
            <ac:spMk id="13" creationId="{FB13438A-39A2-4C82-A684-03DAC0D7B2DB}"/>
          </ac:spMkLst>
        </pc:spChg>
        <pc:spChg chg="add del">
          <ac:chgData name="Kochnev Kirill Romanovich" userId="S::kkochnev@ozon.ru::7ec233ba-5f4f-4279-8e83-e6b3ebb77aee" providerId="AD" clId="Web-{6E907F0C-55B9-8975-8122-4BD5B939ABC8}" dt="2022-02-22T20:45:08.015" v="2657"/>
          <ac:spMkLst>
            <pc:docMk/>
            <pc:sldMk cId="594432122" sldId="290"/>
            <ac:spMk id="14" creationId="{9C5E94AB-3DC0-4341-911A-52AA4CF158D2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20:45:07.109" v="2656"/>
          <ac:spMkLst>
            <pc:docMk/>
            <pc:sldMk cId="594432122" sldId="290"/>
            <ac:spMk id="15" creationId="{F7807687-3600-4857-AB35-9FE2DE277FA2}"/>
          </ac:spMkLst>
        </pc:spChg>
        <pc:spChg chg="add mod">
          <ac:chgData name="Kochnev Kirill Romanovich" userId="S::kkochnev@ozon.ru::7ec233ba-5f4f-4279-8e83-e6b3ebb77aee" providerId="AD" clId="Web-{6E907F0C-55B9-8975-8122-4BD5B939ABC8}" dt="2022-02-22T20:57:31.879" v="2791" actId="1076"/>
          <ac:spMkLst>
            <pc:docMk/>
            <pc:sldMk cId="594432122" sldId="290"/>
            <ac:spMk id="16" creationId="{45BEB58D-D0F3-486C-A93E-D33C7892ECE4}"/>
          </ac:spMkLst>
        </pc:spChg>
        <pc:spChg chg="add mod">
          <ac:chgData name="Kochnev Kirill Romanovich" userId="S::kkochnev@ozon.ru::7ec233ba-5f4f-4279-8e83-e6b3ebb77aee" providerId="AD" clId="Web-{6E907F0C-55B9-8975-8122-4BD5B939ABC8}" dt="2022-02-22T20:57:27.301" v="2789" actId="1076"/>
          <ac:spMkLst>
            <pc:docMk/>
            <pc:sldMk cId="594432122" sldId="290"/>
            <ac:spMk id="18" creationId="{2D9721AC-C84C-4910-AA92-7FD25E4C805D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20:46:35.501" v="2730"/>
          <ac:spMkLst>
            <pc:docMk/>
            <pc:sldMk cId="594432122" sldId="290"/>
            <ac:spMk id="20" creationId="{BE55EA86-FFF0-49D3-B4DE-5A896B77366E}"/>
          </ac:spMkLst>
        </pc:spChg>
        <pc:spChg chg="add mod">
          <ac:chgData name="Kochnev Kirill Romanovich" userId="S::kkochnev@ozon.ru::7ec233ba-5f4f-4279-8e83-e6b3ebb77aee" providerId="AD" clId="Web-{6E907F0C-55B9-8975-8122-4BD5B939ABC8}" dt="2022-02-22T20:57:25.207" v="2788" actId="1076"/>
          <ac:spMkLst>
            <pc:docMk/>
            <pc:sldMk cId="594432122" sldId="290"/>
            <ac:spMk id="22" creationId="{2E678F46-0E33-4A41-8612-926BC38BEA27}"/>
          </ac:spMkLst>
        </pc:spChg>
        <pc:picChg chg="add mod">
          <ac:chgData name="Kochnev Kirill Romanovich" userId="S::kkochnev@ozon.ru::7ec233ba-5f4f-4279-8e83-e6b3ebb77aee" providerId="AD" clId="Web-{6E907F0C-55B9-8975-8122-4BD5B939ABC8}" dt="2022-02-22T20:45:51.672" v="2702" actId="1076"/>
          <ac:picMkLst>
            <pc:docMk/>
            <pc:sldMk cId="594432122" sldId="290"/>
            <ac:picMk id="8" creationId="{17FEE058-7512-4689-BB11-C90E170EB94C}"/>
          </ac:picMkLst>
        </pc:picChg>
        <pc:picChg chg="add mod">
          <ac:chgData name="Kochnev Kirill Romanovich" userId="S::kkochnev@ozon.ru::7ec233ba-5f4f-4279-8e83-e6b3ebb77aee" providerId="AD" clId="Web-{6E907F0C-55B9-8975-8122-4BD5B939ABC8}" dt="2022-02-22T20:57:34.598" v="2792" actId="1076"/>
          <ac:picMkLst>
            <pc:docMk/>
            <pc:sldMk cId="594432122" sldId="290"/>
            <ac:picMk id="9" creationId="{B0500439-B203-4A32-93A5-E6936AA636DD}"/>
          </ac:picMkLst>
        </pc:picChg>
        <pc:picChg chg="add del mod">
          <ac:chgData name="Kochnev Kirill Romanovich" userId="S::kkochnev@ozon.ru::7ec233ba-5f4f-4279-8e83-e6b3ebb77aee" providerId="AD" clId="Web-{6E907F0C-55B9-8975-8122-4BD5B939ABC8}" dt="2022-02-22T20:44:43.577" v="2639"/>
          <ac:picMkLst>
            <pc:docMk/>
            <pc:sldMk cId="594432122" sldId="290"/>
            <ac:picMk id="10" creationId="{79195A28-F08A-48FF-B359-AF9227059513}"/>
          </ac:picMkLst>
        </pc:picChg>
        <pc:picChg chg="add del mod">
          <ac:chgData name="Kochnev Kirill Romanovich" userId="S::kkochnev@ozon.ru::7ec233ba-5f4f-4279-8e83-e6b3ebb77aee" providerId="AD" clId="Web-{6E907F0C-55B9-8975-8122-4BD5B939ABC8}" dt="2022-02-22T20:56:15.737" v="2756"/>
          <ac:picMkLst>
            <pc:docMk/>
            <pc:sldMk cId="594432122" sldId="290"/>
            <ac:picMk id="17" creationId="{44EBCBD0-BAE4-44B5-9CB8-0B5AA72B8E84}"/>
          </ac:picMkLst>
        </pc:picChg>
        <pc:picChg chg="add mod">
          <ac:chgData name="Kochnev Kirill Romanovich" userId="S::kkochnev@ozon.ru::7ec233ba-5f4f-4279-8e83-e6b3ebb77aee" providerId="AD" clId="Web-{6E907F0C-55B9-8975-8122-4BD5B939ABC8}" dt="2022-02-22T20:56:30.534" v="2761" actId="14100"/>
          <ac:picMkLst>
            <pc:docMk/>
            <pc:sldMk cId="594432122" sldId="290"/>
            <ac:picMk id="21" creationId="{665D503D-4C91-4422-A82B-11F1BFB1E967}"/>
          </ac:picMkLst>
        </pc:picChg>
        <pc:picChg chg="add mod">
          <ac:chgData name="Kochnev Kirill Romanovich" userId="S::kkochnev@ozon.ru::7ec233ba-5f4f-4279-8e83-e6b3ebb77aee" providerId="AD" clId="Web-{6E907F0C-55B9-8975-8122-4BD5B939ABC8}" dt="2022-02-22T20:58:20.396" v="2800" actId="1076"/>
          <ac:picMkLst>
            <pc:docMk/>
            <pc:sldMk cId="594432122" sldId="290"/>
            <ac:picMk id="23" creationId="{4AA92C49-AC1F-4A16-99AC-AC2CA40CA360}"/>
          </ac:picMkLst>
        </pc:picChg>
      </pc:sldChg>
      <pc:sldChg chg="addSp delSp modSp ord">
        <pc:chgData name="Kochnev Kirill Romanovich" userId="S::kkochnev@ozon.ru::7ec233ba-5f4f-4279-8e83-e6b3ebb77aee" providerId="AD" clId="Web-{6E907F0C-55B9-8975-8122-4BD5B939ABC8}" dt="2022-02-22T17:12:40.593" v="1090" actId="20577"/>
        <pc:sldMkLst>
          <pc:docMk/>
          <pc:sldMk cId="2368167212" sldId="291"/>
        </pc:sldMkLst>
        <pc:spChg chg="mod">
          <ac:chgData name="Kochnev Kirill Romanovich" userId="S::kkochnev@ozon.ru::7ec233ba-5f4f-4279-8e83-e6b3ebb77aee" providerId="AD" clId="Web-{6E907F0C-55B9-8975-8122-4BD5B939ABC8}" dt="2022-02-22T17:02:34.624" v="766" actId="20577"/>
          <ac:spMkLst>
            <pc:docMk/>
            <pc:sldMk cId="2368167212" sldId="291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7:12:40.593" v="1090" actId="20577"/>
          <ac:spMkLst>
            <pc:docMk/>
            <pc:sldMk cId="2368167212" sldId="291"/>
            <ac:spMk id="3" creationId="{2E17EF1B-6A25-4BE1-8CE2-4541D3379BE1}"/>
          </ac:spMkLst>
        </pc:spChg>
        <pc:picChg chg="add del mod">
          <ac:chgData name="Kochnev Kirill Romanovich" userId="S::kkochnev@ozon.ru::7ec233ba-5f4f-4279-8e83-e6b3ebb77aee" providerId="AD" clId="Web-{6E907F0C-55B9-8975-8122-4BD5B939ABC8}" dt="2022-02-22T16:54:04.361" v="597"/>
          <ac:picMkLst>
            <pc:docMk/>
            <pc:sldMk cId="2368167212" sldId="291"/>
            <ac:picMk id="4" creationId="{DD5E3E06-72CD-404E-98E9-42DEA747AB3B}"/>
          </ac:picMkLst>
        </pc:picChg>
      </pc:sldChg>
      <pc:sldChg chg="del">
        <pc:chgData name="Kochnev Kirill Romanovich" userId="S::kkochnev@ozon.ru::7ec233ba-5f4f-4279-8e83-e6b3ebb77aee" providerId="AD" clId="Web-{6E907F0C-55B9-8975-8122-4BD5B939ABC8}" dt="2022-02-22T15:20:51.192" v="3"/>
        <pc:sldMkLst>
          <pc:docMk/>
          <pc:sldMk cId="1272505708" sldId="292"/>
        </pc:sldMkLst>
      </pc:sldChg>
      <pc:sldChg chg="modSp">
        <pc:chgData name="Kochnev Kirill Romanovich" userId="S::kkochnev@ozon.ru::7ec233ba-5f4f-4279-8e83-e6b3ebb77aee" providerId="AD" clId="Web-{6E907F0C-55B9-8975-8122-4BD5B939ABC8}" dt="2022-02-22T16:12:58.503" v="58" actId="20577"/>
        <pc:sldMkLst>
          <pc:docMk/>
          <pc:sldMk cId="1957328019" sldId="303"/>
        </pc:sldMkLst>
        <pc:spChg chg="mod">
          <ac:chgData name="Kochnev Kirill Romanovich" userId="S::kkochnev@ozon.ru::7ec233ba-5f4f-4279-8e83-e6b3ebb77aee" providerId="AD" clId="Web-{6E907F0C-55B9-8975-8122-4BD5B939ABC8}" dt="2022-02-22T16:12:58.503" v="58" actId="20577"/>
          <ac:spMkLst>
            <pc:docMk/>
            <pc:sldMk cId="1957328019" sldId="303"/>
            <ac:spMk id="2" creationId="{B14FC96D-80D8-4289-8DB3-7706335D4ED3}"/>
          </ac:spMkLst>
        </pc:spChg>
      </pc:sldChg>
      <pc:sldChg chg="modSp">
        <pc:chgData name="Kochnev Kirill Romanovich" userId="S::kkochnev@ozon.ru::7ec233ba-5f4f-4279-8e83-e6b3ebb77aee" providerId="AD" clId="Web-{6E907F0C-55B9-8975-8122-4BD5B939ABC8}" dt="2022-02-22T16:13:29.082" v="65" actId="20577"/>
        <pc:sldMkLst>
          <pc:docMk/>
          <pc:sldMk cId="556158090" sldId="304"/>
        </pc:sldMkLst>
        <pc:spChg chg="mod">
          <ac:chgData name="Kochnev Kirill Romanovich" userId="S::kkochnev@ozon.ru::7ec233ba-5f4f-4279-8e83-e6b3ebb77aee" providerId="AD" clId="Web-{6E907F0C-55B9-8975-8122-4BD5B939ABC8}" dt="2022-02-22T16:13:29.082" v="65" actId="20577"/>
          <ac:spMkLst>
            <pc:docMk/>
            <pc:sldMk cId="556158090" sldId="304"/>
            <ac:spMk id="2" creationId="{B14FC96D-80D8-4289-8DB3-7706335D4ED3}"/>
          </ac:spMkLst>
        </pc:spChg>
      </pc:sldChg>
      <pc:sldChg chg="modSp">
        <pc:chgData name="Kochnev Kirill Romanovich" userId="S::kkochnev@ozon.ru::7ec233ba-5f4f-4279-8e83-e6b3ebb77aee" providerId="AD" clId="Web-{6E907F0C-55B9-8975-8122-4BD5B939ABC8}" dt="2022-02-22T17:02:24.905" v="764" actId="20577"/>
        <pc:sldMkLst>
          <pc:docMk/>
          <pc:sldMk cId="2016742006" sldId="308"/>
        </pc:sldMkLst>
        <pc:spChg chg="mod">
          <ac:chgData name="Kochnev Kirill Romanovich" userId="S::kkochnev@ozon.ru::7ec233ba-5f4f-4279-8e83-e6b3ebb77aee" providerId="AD" clId="Web-{6E907F0C-55B9-8975-8122-4BD5B939ABC8}" dt="2022-02-22T17:02:24.905" v="764" actId="20577"/>
          <ac:spMkLst>
            <pc:docMk/>
            <pc:sldMk cId="2016742006" sldId="308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E907F0C-55B9-8975-8122-4BD5B939ABC8}" dt="2022-02-22T16:18:03.635" v="71" actId="1076"/>
        <pc:sldMkLst>
          <pc:docMk/>
          <pc:sldMk cId="1527244649" sldId="310"/>
        </pc:sldMkLst>
        <pc:spChg chg="mod">
          <ac:chgData name="Kochnev Kirill Romanovich" userId="S::kkochnev@ozon.ru::7ec233ba-5f4f-4279-8e83-e6b3ebb77aee" providerId="AD" clId="Web-{6E907F0C-55B9-8975-8122-4BD5B939ABC8}" dt="2022-02-22T16:18:03.635" v="71" actId="1076"/>
          <ac:spMkLst>
            <pc:docMk/>
            <pc:sldMk cId="1527244649" sldId="310"/>
            <ac:spMk id="2" creationId="{B14FC96D-80D8-4289-8DB3-7706335D4ED3}"/>
          </ac:spMkLst>
        </pc:spChg>
      </pc:sldChg>
      <pc:sldChg chg="addSp delSp modSp">
        <pc:chgData name="Kochnev Kirill Romanovich" userId="S::kkochnev@ozon.ru::7ec233ba-5f4f-4279-8e83-e6b3ebb77aee" providerId="AD" clId="Web-{6E907F0C-55B9-8975-8122-4BD5B939ABC8}" dt="2022-02-22T16:49:17.089" v="533" actId="20577"/>
        <pc:sldMkLst>
          <pc:docMk/>
          <pc:sldMk cId="3994751145" sldId="312"/>
        </pc:sldMkLst>
        <pc:spChg chg="mod">
          <ac:chgData name="Kochnev Kirill Romanovich" userId="S::kkochnev@ozon.ru::7ec233ba-5f4f-4279-8e83-e6b3ebb77aee" providerId="AD" clId="Web-{6E907F0C-55B9-8975-8122-4BD5B939ABC8}" dt="2022-02-22T16:18:15.354" v="74" actId="1076"/>
          <ac:spMkLst>
            <pc:docMk/>
            <pc:sldMk cId="3994751145" sldId="312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6:49:17.089" v="533" actId="20577"/>
          <ac:spMkLst>
            <pc:docMk/>
            <pc:sldMk cId="3994751145" sldId="312"/>
            <ac:spMk id="3" creationId="{2E17EF1B-6A25-4BE1-8CE2-4541D3379BE1}"/>
          </ac:spMkLst>
        </pc:spChg>
        <pc:picChg chg="add mod">
          <ac:chgData name="Kochnev Kirill Romanovich" userId="S::kkochnev@ozon.ru::7ec233ba-5f4f-4279-8e83-e6b3ebb77aee" providerId="AD" clId="Web-{6E907F0C-55B9-8975-8122-4BD5B939ABC8}" dt="2022-02-22T16:49:11.495" v="527" actId="1076"/>
          <ac:picMkLst>
            <pc:docMk/>
            <pc:sldMk cId="3994751145" sldId="312"/>
            <ac:picMk id="4" creationId="{5CE2B6B5-1A97-4563-A39D-887A978B9450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5:41:14.124" v="4"/>
          <ac:picMkLst>
            <pc:docMk/>
            <pc:sldMk cId="3994751145" sldId="312"/>
            <ac:picMk id="7" creationId="{1B94ED15-359C-49C7-95D0-4D9DB9E23A7C}"/>
          </ac:picMkLst>
        </pc:picChg>
      </pc:sldChg>
      <pc:sldChg chg="delSp modSp add replId">
        <pc:chgData name="Kochnev Kirill Romanovich" userId="S::kkochnev@ozon.ru::7ec233ba-5f4f-4279-8e83-e6b3ebb77aee" providerId="AD" clId="Web-{6E907F0C-55B9-8975-8122-4BD5B939ABC8}" dt="2022-02-22T17:07:52.288" v="874" actId="20577"/>
        <pc:sldMkLst>
          <pc:docMk/>
          <pc:sldMk cId="3100156248" sldId="313"/>
        </pc:sldMkLst>
        <pc:spChg chg="mod">
          <ac:chgData name="Kochnev Kirill Romanovich" userId="S::kkochnev@ozon.ru::7ec233ba-5f4f-4279-8e83-e6b3ebb77aee" providerId="AD" clId="Web-{6E907F0C-55B9-8975-8122-4BD5B939ABC8}" dt="2022-02-22T16:34:25.926" v="276" actId="20577"/>
          <ac:spMkLst>
            <pc:docMk/>
            <pc:sldMk cId="3100156248" sldId="313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7:07:52.288" v="874" actId="20577"/>
          <ac:spMkLst>
            <pc:docMk/>
            <pc:sldMk cId="3100156248" sldId="313"/>
            <ac:spMk id="3" creationId="{2E17EF1B-6A25-4BE1-8CE2-4541D3379BE1}"/>
          </ac:spMkLst>
        </pc:spChg>
        <pc:picChg chg="del">
          <ac:chgData name="Kochnev Kirill Romanovich" userId="S::kkochnev@ozon.ru::7ec233ba-5f4f-4279-8e83-e6b3ebb77aee" providerId="AD" clId="Web-{6E907F0C-55B9-8975-8122-4BD5B939ABC8}" dt="2022-02-22T16:34:26.926" v="277"/>
          <ac:picMkLst>
            <pc:docMk/>
            <pc:sldMk cId="3100156248" sldId="313"/>
            <ac:picMk id="4" creationId="{5CE2B6B5-1A97-4563-A39D-887A978B9450}"/>
          </ac:picMkLst>
        </pc:picChg>
      </pc:sldChg>
      <pc:sldChg chg="modSp add replId">
        <pc:chgData name="Kochnev Kirill Romanovich" userId="S::kkochnev@ozon.ru::7ec233ba-5f4f-4279-8e83-e6b3ebb77aee" providerId="AD" clId="Web-{6E907F0C-55B9-8975-8122-4BD5B939ABC8}" dt="2022-02-22T16:28:49.386" v="219" actId="20577"/>
        <pc:sldMkLst>
          <pc:docMk/>
          <pc:sldMk cId="2956218960" sldId="314"/>
        </pc:sldMkLst>
        <pc:spChg chg="mod">
          <ac:chgData name="Kochnev Kirill Romanovich" userId="S::kkochnev@ozon.ru::7ec233ba-5f4f-4279-8e83-e6b3ebb77aee" providerId="AD" clId="Web-{6E907F0C-55B9-8975-8122-4BD5B939ABC8}" dt="2022-02-22T16:28:49.386" v="219" actId="20577"/>
          <ac:spMkLst>
            <pc:docMk/>
            <pc:sldMk cId="2956218960" sldId="314"/>
            <ac:spMk id="2" creationId="{00000000-0000-0000-0000-000000000000}"/>
          </ac:spMkLst>
        </pc:spChg>
      </pc:sldChg>
      <pc:sldChg chg="add del ord replId">
        <pc:chgData name="Kochnev Kirill Romanovich" userId="S::kkochnev@ozon.ru::7ec233ba-5f4f-4279-8e83-e6b3ebb77aee" providerId="AD" clId="Web-{6E907F0C-55B9-8975-8122-4BD5B939ABC8}" dt="2022-02-22T16:51:06.654" v="544"/>
        <pc:sldMkLst>
          <pc:docMk/>
          <pc:sldMk cId="1971307880" sldId="315"/>
        </pc:sldMkLst>
      </pc:sldChg>
      <pc:sldChg chg="modSp add replId">
        <pc:chgData name="Kochnev Kirill Romanovich" userId="S::kkochnev@ozon.ru::7ec233ba-5f4f-4279-8e83-e6b3ebb77aee" providerId="AD" clId="Web-{6E907F0C-55B9-8975-8122-4BD5B939ABC8}" dt="2022-02-22T16:52:02.515" v="591" actId="20577"/>
        <pc:sldMkLst>
          <pc:docMk/>
          <pc:sldMk cId="4182802505" sldId="316"/>
        </pc:sldMkLst>
        <pc:spChg chg="mod">
          <ac:chgData name="Kochnev Kirill Romanovich" userId="S::kkochnev@ozon.ru::7ec233ba-5f4f-4279-8e83-e6b3ebb77aee" providerId="AD" clId="Web-{6E907F0C-55B9-8975-8122-4BD5B939ABC8}" dt="2022-02-22T16:52:02.515" v="591" actId="20577"/>
          <ac:spMkLst>
            <pc:docMk/>
            <pc:sldMk cId="4182802505" sldId="316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6E907F0C-55B9-8975-8122-4BD5B939ABC8}" dt="2022-02-22T16:54:28.237" v="608" actId="20577"/>
        <pc:sldMkLst>
          <pc:docMk/>
          <pc:sldMk cId="795453044" sldId="317"/>
        </pc:sldMkLst>
        <pc:spChg chg="mod">
          <ac:chgData name="Kochnev Kirill Romanovich" userId="S::kkochnev@ozon.ru::7ec233ba-5f4f-4279-8e83-e6b3ebb77aee" providerId="AD" clId="Web-{6E907F0C-55B9-8975-8122-4BD5B939ABC8}" dt="2022-02-22T16:54:28.237" v="608" actId="20577"/>
          <ac:spMkLst>
            <pc:docMk/>
            <pc:sldMk cId="795453044" sldId="317"/>
            <ac:spMk id="2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6E907F0C-55B9-8975-8122-4BD5B939ABC8}" dt="2022-02-22T16:54:20.487" v="600"/>
          <ac:picMkLst>
            <pc:docMk/>
            <pc:sldMk cId="795453044" sldId="317"/>
            <ac:picMk id="3" creationId="{61D5C07C-CACF-4B8F-923D-D30FA9EC8A96}"/>
          </ac:picMkLst>
        </pc:picChg>
      </pc:sldChg>
      <pc:sldChg chg="addSp delSp modSp add ord replId">
        <pc:chgData name="Kochnev Kirill Romanovich" userId="S::kkochnev@ozon.ru::7ec233ba-5f4f-4279-8e83-e6b3ebb77aee" providerId="AD" clId="Web-{6E907F0C-55B9-8975-8122-4BD5B939ABC8}" dt="2022-02-22T16:55:57.317" v="623" actId="14100"/>
        <pc:sldMkLst>
          <pc:docMk/>
          <pc:sldMk cId="930954465" sldId="318"/>
        </pc:sldMkLst>
        <pc:spChg chg="del">
          <ac:chgData name="Kochnev Kirill Romanovich" userId="S::kkochnev@ozon.ru::7ec233ba-5f4f-4279-8e83-e6b3ebb77aee" providerId="AD" clId="Web-{6E907F0C-55B9-8975-8122-4BD5B939ABC8}" dt="2022-02-22T16:54:40.190" v="612"/>
          <ac:spMkLst>
            <pc:docMk/>
            <pc:sldMk cId="930954465" sldId="318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6:54:46.175" v="613"/>
          <ac:spMkLst>
            <pc:docMk/>
            <pc:sldMk cId="930954465" sldId="318"/>
            <ac:spMk id="5" creationId="{51F8330D-C6A9-4FB5-8CE9-4E29BC495562}"/>
          </ac:spMkLst>
        </pc:spChg>
        <pc:picChg chg="del mod">
          <ac:chgData name="Kochnev Kirill Romanovich" userId="S::kkochnev@ozon.ru::7ec233ba-5f4f-4279-8e83-e6b3ebb77aee" providerId="AD" clId="Web-{6E907F0C-55B9-8975-8122-4BD5B939ABC8}" dt="2022-02-22T16:54:52.769" v="615"/>
          <ac:picMkLst>
            <pc:docMk/>
            <pc:sldMk cId="930954465" sldId="318"/>
            <ac:picMk id="3" creationId="{61D5C07C-CACF-4B8F-923D-D30FA9EC8A96}"/>
          </ac:picMkLst>
        </pc:picChg>
        <pc:picChg chg="add mod">
          <ac:chgData name="Kochnev Kirill Romanovich" userId="S::kkochnev@ozon.ru::7ec233ba-5f4f-4279-8e83-e6b3ebb77aee" providerId="AD" clId="Web-{6E907F0C-55B9-8975-8122-4BD5B939ABC8}" dt="2022-02-22T16:55:57.317" v="623" actId="14100"/>
          <ac:picMkLst>
            <pc:docMk/>
            <pc:sldMk cId="930954465" sldId="318"/>
            <ac:picMk id="6" creationId="{9A20119E-99A0-4F18-8408-04C3E49C37D7}"/>
          </ac:picMkLst>
        </pc:picChg>
      </pc:sldChg>
      <pc:sldChg chg="addSp delSp modSp add ord replId">
        <pc:chgData name="Kochnev Kirill Romanovich" userId="S::kkochnev@ozon.ru::7ec233ba-5f4f-4279-8e83-e6b3ebb77aee" providerId="AD" clId="Web-{6E907F0C-55B9-8975-8122-4BD5B939ABC8}" dt="2022-02-22T17:59:14.115" v="1929" actId="20577"/>
        <pc:sldMkLst>
          <pc:docMk/>
          <pc:sldMk cId="524702719" sldId="319"/>
        </pc:sldMkLst>
        <pc:spChg chg="mod">
          <ac:chgData name="Kochnev Kirill Romanovich" userId="S::kkochnev@ozon.ru::7ec233ba-5f4f-4279-8e83-e6b3ebb77aee" providerId="AD" clId="Web-{6E907F0C-55B9-8975-8122-4BD5B939ABC8}" dt="2022-02-22T17:57:06.347" v="1794" actId="20577"/>
          <ac:spMkLst>
            <pc:docMk/>
            <pc:sldMk cId="524702719" sldId="31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7:59:14.115" v="1929" actId="20577"/>
          <ac:spMkLst>
            <pc:docMk/>
            <pc:sldMk cId="524702719" sldId="319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6E907F0C-55B9-8975-8122-4BD5B939ABC8}" dt="2022-02-22T17:54:51.921" v="1653"/>
          <ac:spMkLst>
            <pc:docMk/>
            <pc:sldMk cId="524702719" sldId="319"/>
            <ac:spMk id="6" creationId="{06130200-F00C-4F4C-B760-8EEFC6B4C8C4}"/>
          </ac:spMkLst>
        </pc:spChg>
        <pc:spChg chg="del mod">
          <ac:chgData name="Kochnev Kirill Romanovich" userId="S::kkochnev@ozon.ru::7ec233ba-5f4f-4279-8e83-e6b3ebb77aee" providerId="AD" clId="Web-{6E907F0C-55B9-8975-8122-4BD5B939ABC8}" dt="2022-02-22T17:57:10.628" v="1795"/>
          <ac:spMkLst>
            <pc:docMk/>
            <pc:sldMk cId="524702719" sldId="319"/>
            <ac:spMk id="2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6E907F0C-55B9-8975-8122-4BD5B939ABC8}" dt="2022-02-22T17:57:11.487" v="1796"/>
          <ac:spMkLst>
            <pc:docMk/>
            <pc:sldMk cId="524702719" sldId="319"/>
            <ac:spMk id="23" creationId="{00000000-0000-0000-0000-000000000000}"/>
          </ac:spMkLst>
        </pc:spChg>
      </pc:sldChg>
      <pc:sldChg chg="addSp delSp modSp add del replId">
        <pc:chgData name="Kochnev Kirill Romanovich" userId="S::kkochnev@ozon.ru::7ec233ba-5f4f-4279-8e83-e6b3ebb77aee" providerId="AD" clId="Web-{6E907F0C-55B9-8975-8122-4BD5B939ABC8}" dt="2022-02-22T16:55:49.786" v="622"/>
        <pc:sldMkLst>
          <pc:docMk/>
          <pc:sldMk cId="1806310372" sldId="319"/>
        </pc:sldMkLst>
        <pc:spChg chg="del">
          <ac:chgData name="Kochnev Kirill Romanovich" userId="S::kkochnev@ozon.ru::7ec233ba-5f4f-4279-8e83-e6b3ebb77aee" providerId="AD" clId="Web-{6E907F0C-55B9-8975-8122-4BD5B939ABC8}" dt="2022-02-22T16:55:36.942" v="617"/>
          <ac:spMkLst>
            <pc:docMk/>
            <pc:sldMk cId="1806310372" sldId="319"/>
            <ac:spMk id="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6E907F0C-55B9-8975-8122-4BD5B939ABC8}" dt="2022-02-22T16:55:36.942" v="617"/>
          <ac:spMkLst>
            <pc:docMk/>
            <pc:sldMk cId="1806310372" sldId="319"/>
            <ac:spMk id="4" creationId="{D44BE545-8EA5-4837-8FC8-FFC3D9E85863}"/>
          </ac:spMkLst>
        </pc:spChg>
      </pc:sldChg>
      <pc:sldChg chg="add del ord replId">
        <pc:chgData name="Kochnev Kirill Romanovich" userId="S::kkochnev@ozon.ru::7ec233ba-5f4f-4279-8e83-e6b3ebb77aee" providerId="AD" clId="Web-{6E907F0C-55B9-8975-8122-4BD5B939ABC8}" dt="2022-02-22T17:42:16.059" v="1268"/>
        <pc:sldMkLst>
          <pc:docMk/>
          <pc:sldMk cId="3471794358" sldId="319"/>
        </pc:sldMkLst>
      </pc:sldChg>
      <pc:sldChg chg="add del replId">
        <pc:chgData name="Kochnev Kirill Romanovich" userId="S::kkochnev@ozon.ru::7ec233ba-5f4f-4279-8e83-e6b3ebb77aee" providerId="AD" clId="Web-{6E907F0C-55B9-8975-8122-4BD5B939ABC8}" dt="2022-02-22T17:57:01.206" v="1792"/>
        <pc:sldMkLst>
          <pc:docMk/>
          <pc:sldMk cId="2437905603" sldId="320"/>
        </pc:sldMkLst>
      </pc:sldChg>
      <pc:sldChg chg="delSp modSp add del replId">
        <pc:chgData name="Kochnev Kirill Romanovich" userId="S::kkochnev@ozon.ru::7ec233ba-5f4f-4279-8e83-e6b3ebb77aee" providerId="AD" clId="Web-{6E907F0C-55B9-8975-8122-4BD5B939ABC8}" dt="2022-02-22T20:10:46.656" v="2319"/>
        <pc:sldMkLst>
          <pc:docMk/>
          <pc:sldMk cId="312595301" sldId="321"/>
        </pc:sldMkLst>
        <pc:spChg chg="mod">
          <ac:chgData name="Kochnev Kirill Romanovich" userId="S::kkochnev@ozon.ru::7ec233ba-5f4f-4279-8e83-e6b3ebb77aee" providerId="AD" clId="Web-{6E907F0C-55B9-8975-8122-4BD5B939ABC8}" dt="2022-02-22T18:11:46.415" v="1977" actId="20577"/>
          <ac:spMkLst>
            <pc:docMk/>
            <pc:sldMk cId="312595301" sldId="32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8:09:41.428" v="1973" actId="20577"/>
          <ac:spMkLst>
            <pc:docMk/>
            <pc:sldMk cId="312595301" sldId="321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6E907F0C-55B9-8975-8122-4BD5B939ABC8}" dt="2022-02-22T18:09:42.662" v="1974"/>
          <ac:spMkLst>
            <pc:docMk/>
            <pc:sldMk cId="312595301" sldId="321"/>
            <ac:spMk id="22" creationId="{00000000-0000-0000-0000-000000000000}"/>
          </ac:spMkLst>
        </pc:spChg>
      </pc:sldChg>
      <pc:sldChg chg="addSp delSp modSp add">
        <pc:chgData name="Kochnev Kirill Romanovich" userId="S::kkochnev@ozon.ru::7ec233ba-5f4f-4279-8e83-e6b3ebb77aee" providerId="AD" clId="Web-{6E907F0C-55B9-8975-8122-4BD5B939ABC8}" dt="2022-02-22T20:08:21.934" v="2292" actId="1076"/>
        <pc:sldMkLst>
          <pc:docMk/>
          <pc:sldMk cId="3167863599" sldId="322"/>
        </pc:sldMkLst>
        <pc:spChg chg="mod">
          <ac:chgData name="Kochnev Kirill Romanovich" userId="S::kkochnev@ozon.ru::7ec233ba-5f4f-4279-8e83-e6b3ebb77aee" providerId="AD" clId="Web-{6E907F0C-55B9-8975-8122-4BD5B939ABC8}" dt="2022-02-22T18:11:49.837" v="1979" actId="20577"/>
          <ac:spMkLst>
            <pc:docMk/>
            <pc:sldMk cId="3167863599" sldId="322"/>
            <ac:spMk id="2" creationId="{DD5FD6FB-2F4F-284C-BA7D-171488A859A4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24:02.291" v="1986"/>
          <ac:spMkLst>
            <pc:docMk/>
            <pc:sldMk cId="3167863599" sldId="322"/>
            <ac:spMk id="4" creationId="{998C1973-47C4-4E54-9EB6-9D9D61FF4032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12:09.744" v="1981"/>
          <ac:spMkLst>
            <pc:docMk/>
            <pc:sldMk cId="3167863599" sldId="322"/>
            <ac:spMk id="4" creationId="{BFA23F19-8F39-4C2A-B608-2899F48B60C8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23:39.853" v="1983"/>
          <ac:spMkLst>
            <pc:docMk/>
            <pc:sldMk cId="3167863599" sldId="322"/>
            <ac:spMk id="7" creationId="{3295E7A8-F186-4BF3-BB6A-C769AE4240A8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24:14.463" v="1991"/>
          <ac:spMkLst>
            <pc:docMk/>
            <pc:sldMk cId="3167863599" sldId="322"/>
            <ac:spMk id="8" creationId="{44FC4DD2-B73A-435A-B40A-82A031580C78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47:03.157" v="2243"/>
          <ac:spMkLst>
            <pc:docMk/>
            <pc:sldMk cId="3167863599" sldId="322"/>
            <ac:spMk id="12" creationId="{979D57B8-B349-40AD-9ABB-1BD8C580AB42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48:04.798" v="2263"/>
          <ac:spMkLst>
            <pc:docMk/>
            <pc:sldMk cId="3167863599" sldId="322"/>
            <ac:spMk id="14" creationId="{7B394A32-67A3-4295-89A1-0BEC10AE5CA9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48:55.580" v="2268"/>
          <ac:spMkLst>
            <pc:docMk/>
            <pc:sldMk cId="3167863599" sldId="322"/>
            <ac:spMk id="16" creationId="{7108DD1E-0126-4B3B-A50A-A4BF726E3FE9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56:19.056" v="2273"/>
          <ac:spMkLst>
            <pc:docMk/>
            <pc:sldMk cId="3167863599" sldId="322"/>
            <ac:spMk id="18" creationId="{7C7434AE-526C-4592-80BC-40BE37D951A6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56:23.524" v="2275"/>
          <ac:spMkLst>
            <pc:docMk/>
            <pc:sldMk cId="3167863599" sldId="322"/>
            <ac:spMk id="20" creationId="{D2074B42-DA99-491F-B151-246E33C0CBF8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24:26.932" v="2004" actId="20577"/>
          <ac:spMkLst>
            <pc:docMk/>
            <pc:sldMk cId="3167863599" sldId="322"/>
            <ac:spMk id="22" creationId="{29DAFAD6-A319-4E77-B319-48B23D3A6BE3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18:48:58.830" v="2270"/>
          <ac:spMkLst>
            <pc:docMk/>
            <pc:sldMk cId="3167863599" sldId="322"/>
            <ac:spMk id="23" creationId="{B9A3084C-DA0C-40CB-A591-909EB552E3E1}"/>
          </ac:spMkLst>
        </pc:spChg>
        <pc:spChg chg="add mod">
          <ac:chgData name="Kochnev Kirill Romanovich" userId="S::kkochnev@ozon.ru::7ec233ba-5f4f-4279-8e83-e6b3ebb77aee" providerId="AD" clId="Web-{6E907F0C-55B9-8975-8122-4BD5B939ABC8}" dt="2022-02-22T18:47:42.142" v="2259" actId="20577"/>
          <ac:spMkLst>
            <pc:docMk/>
            <pc:sldMk cId="3167863599" sldId="322"/>
            <ac:spMk id="28" creationId="{D0918173-90D6-4FCA-B950-327B193E40BB}"/>
          </ac:spMkLst>
        </pc:spChg>
        <pc:spChg chg="add mod">
          <ac:chgData name="Kochnev Kirill Romanovich" userId="S::kkochnev@ozon.ru::7ec233ba-5f4f-4279-8e83-e6b3ebb77aee" providerId="AD" clId="Web-{6E907F0C-55B9-8975-8122-4BD5B939ABC8}" dt="2022-02-22T18:56:34.587" v="2286" actId="20577"/>
          <ac:spMkLst>
            <pc:docMk/>
            <pc:sldMk cId="3167863599" sldId="322"/>
            <ac:spMk id="42" creationId="{179848BF-DF6B-4D6F-BB95-BCD92681C54C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8:46:11.437" v="2229" actId="1076"/>
          <ac:spMkLst>
            <pc:docMk/>
            <pc:sldMk cId="3167863599" sldId="322"/>
            <ac:spMk id="95" creationId="{EA9B8085-9C0B-3048-90EB-ED37965C8614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18:46:16.031" v="2230" actId="1076"/>
          <ac:spMkLst>
            <pc:docMk/>
            <pc:sldMk cId="3167863599" sldId="322"/>
            <ac:spMk id="96" creationId="{6812E29A-ACAC-7948-8BA1-AA13D343C415}"/>
          </ac:spMkLst>
        </pc:spChg>
        <pc:picChg chg="add del mod ord modCrop">
          <ac:chgData name="Kochnev Kirill Romanovich" userId="S::kkochnev@ozon.ru::7ec233ba-5f4f-4279-8e83-e6b3ebb77aee" providerId="AD" clId="Web-{6E907F0C-55B9-8975-8122-4BD5B939ABC8}" dt="2022-02-22T18:48:55.205" v="2267"/>
          <ac:picMkLst>
            <pc:docMk/>
            <pc:sldMk cId="3167863599" sldId="322"/>
            <ac:picMk id="5" creationId="{31BB3E41-8808-45D4-B2A5-4065B8A0F552}"/>
          </ac:picMkLst>
        </pc:picChg>
        <pc:picChg chg="add mod">
          <ac:chgData name="Kochnev Kirill Romanovich" userId="S::kkochnev@ozon.ru::7ec233ba-5f4f-4279-8e83-e6b3ebb77aee" providerId="AD" clId="Web-{6E907F0C-55B9-8975-8122-4BD5B939ABC8}" dt="2022-02-22T20:08:20.402" v="2291" actId="1076"/>
          <ac:picMkLst>
            <pc:docMk/>
            <pc:sldMk cId="3167863599" sldId="322"/>
            <ac:picMk id="9" creationId="{ABE5214A-49AD-4F2B-A62D-C4BFF63755E9}"/>
          </ac:picMkLst>
        </pc:picChg>
        <pc:picChg chg="add mod ord modCrop">
          <ac:chgData name="Kochnev Kirill Romanovich" userId="S::kkochnev@ozon.ru::7ec233ba-5f4f-4279-8e83-e6b3ebb77aee" providerId="AD" clId="Web-{6E907F0C-55B9-8975-8122-4BD5B939ABC8}" dt="2022-02-22T20:08:17.621" v="2290" actId="1076"/>
          <ac:picMkLst>
            <pc:docMk/>
            <pc:sldMk cId="3167863599" sldId="322"/>
            <ac:picMk id="24" creationId="{8F25C622-8F37-4137-8DBD-566E15AECC16}"/>
          </ac:picMkLst>
        </pc:picChg>
        <pc:picChg chg="add mod ord modCrop">
          <ac:chgData name="Kochnev Kirill Romanovich" userId="S::kkochnev@ozon.ru::7ec233ba-5f4f-4279-8e83-e6b3ebb77aee" providerId="AD" clId="Web-{6E907F0C-55B9-8975-8122-4BD5B939ABC8}" dt="2022-02-22T20:08:21.934" v="2292" actId="1076"/>
          <ac:picMkLst>
            <pc:docMk/>
            <pc:sldMk cId="3167863599" sldId="322"/>
            <ac:picMk id="25" creationId="{4B805496-9424-4903-8922-D5E3ACA059CD}"/>
          </ac:picMkLst>
        </pc:picChg>
        <pc:picChg chg="add del mod">
          <ac:chgData name="Kochnev Kirill Romanovich" userId="S::kkochnev@ozon.ru::7ec233ba-5f4f-4279-8e83-e6b3ebb77aee" providerId="AD" clId="Web-{6E907F0C-55B9-8975-8122-4BD5B939ABC8}" dt="2022-02-22T18:56:18.368" v="2272"/>
          <ac:picMkLst>
            <pc:docMk/>
            <pc:sldMk cId="3167863599" sldId="322"/>
            <ac:picMk id="29" creationId="{DBAFD0C5-4926-4CA9-9355-07369FA56CEF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8:12:09.103" v="1980"/>
          <ac:picMkLst>
            <pc:docMk/>
            <pc:sldMk cId="3167863599" sldId="322"/>
            <ac:picMk id="77" creationId="{3916AE16-CF2F-6649-9A9A-A8EC56D5614A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8:12:12.385" v="1982"/>
          <ac:picMkLst>
            <pc:docMk/>
            <pc:sldMk cId="3167863599" sldId="322"/>
            <ac:picMk id="78" creationId="{25B7D372-9A49-FF44-B594-BA6CFE34BE04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8:23:59.463" v="1984"/>
          <ac:picMkLst>
            <pc:docMk/>
            <pc:sldMk cId="3167863599" sldId="322"/>
            <ac:picMk id="79" creationId="{C5CA2C65-CF6C-8E42-95C7-BF44EE905E73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8:24:08.650" v="1988"/>
          <ac:picMkLst>
            <pc:docMk/>
            <pc:sldMk cId="3167863599" sldId="322"/>
            <ac:picMk id="80" creationId="{D6012D6B-ABC7-D44A-B0E7-E395DD8FA6B6}"/>
          </ac:picMkLst>
        </pc:picChg>
        <pc:picChg chg="del mod">
          <ac:chgData name="Kochnev Kirill Romanovich" userId="S::kkochnev@ozon.ru::7ec233ba-5f4f-4279-8e83-e6b3ebb77aee" providerId="AD" clId="Web-{6E907F0C-55B9-8975-8122-4BD5B939ABC8}" dt="2022-02-22T18:48:07.767" v="2266"/>
          <ac:picMkLst>
            <pc:docMk/>
            <pc:sldMk cId="3167863599" sldId="322"/>
            <ac:picMk id="81" creationId="{62ADD357-C98E-514B-85B5-345ADA924C65}"/>
          </ac:picMkLst>
        </pc:picChg>
        <pc:picChg chg="del mod">
          <ac:chgData name="Kochnev Kirill Romanovich" userId="S::kkochnev@ozon.ru::7ec233ba-5f4f-4279-8e83-e6b3ebb77aee" providerId="AD" clId="Web-{6E907F0C-55B9-8975-8122-4BD5B939ABC8}" dt="2022-02-22T18:46:43.141" v="2235"/>
          <ac:picMkLst>
            <pc:docMk/>
            <pc:sldMk cId="3167863599" sldId="322"/>
            <ac:picMk id="82" creationId="{F3B20560-CAC9-7E46-90E4-7486175F6DE1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8:48:00.954" v="2261"/>
          <ac:picMkLst>
            <pc:docMk/>
            <pc:sldMk cId="3167863599" sldId="322"/>
            <ac:picMk id="83" creationId="{1F7AC0E8-DDC2-3440-AE68-C12BA19A9539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8:48:06.314" v="2264"/>
          <ac:picMkLst>
            <pc:docMk/>
            <pc:sldMk cId="3167863599" sldId="322"/>
            <ac:picMk id="84" creationId="{3CD988CD-5DD5-1E47-B729-457EDF3AD780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8:48:06.923" v="2265"/>
          <ac:picMkLst>
            <pc:docMk/>
            <pc:sldMk cId="3167863599" sldId="322"/>
            <ac:picMk id="85" creationId="{7768609C-557D-7E4C-ADAC-7E8615C9D440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8:25:14.278" v="2007"/>
          <ac:picMkLst>
            <pc:docMk/>
            <pc:sldMk cId="3167863599" sldId="322"/>
            <ac:picMk id="97" creationId="{1EBD1DB1-81A1-7149-8364-D2CC386974B4}"/>
          </ac:picMkLst>
        </pc:picChg>
        <pc:picChg chg="mod">
          <ac:chgData name="Kochnev Kirill Romanovich" userId="S::kkochnev@ozon.ru::7ec233ba-5f4f-4279-8e83-e6b3ebb77aee" providerId="AD" clId="Web-{6E907F0C-55B9-8975-8122-4BD5B939ABC8}" dt="2022-02-22T18:46:21.484" v="2233" actId="1076"/>
          <ac:picMkLst>
            <pc:docMk/>
            <pc:sldMk cId="3167863599" sldId="322"/>
            <ac:picMk id="98" creationId="{F2AD30B4-3069-8742-A394-B8682CF6F03D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18:25:15.434" v="2008"/>
          <ac:picMkLst>
            <pc:docMk/>
            <pc:sldMk cId="3167863599" sldId="322"/>
            <ac:picMk id="99" creationId="{9F2BFFBC-FFE2-6C48-97C4-71BB0EBF2A96}"/>
          </ac:picMkLst>
        </pc:picChg>
        <pc:cxnChg chg="mod">
          <ac:chgData name="Kochnev Kirill Romanovich" userId="S::kkochnev@ozon.ru::7ec233ba-5f4f-4279-8e83-e6b3ebb77aee" providerId="AD" clId="Web-{6E907F0C-55B9-8975-8122-4BD5B939ABC8}" dt="2022-02-22T18:46:19.625" v="2232" actId="1076"/>
          <ac:cxnSpMkLst>
            <pc:docMk/>
            <pc:sldMk cId="3167863599" sldId="322"/>
            <ac:cxnSpMk id="101" creationId="{17AE1697-E671-4942-A284-03DB2FE89CF2}"/>
          </ac:cxnSpMkLst>
        </pc:cxnChg>
        <pc:cxnChg chg="del">
          <ac:chgData name="Kochnev Kirill Romanovich" userId="S::kkochnev@ozon.ru::7ec233ba-5f4f-4279-8e83-e6b3ebb77aee" providerId="AD" clId="Web-{6E907F0C-55B9-8975-8122-4BD5B939ABC8}" dt="2022-02-22T18:25:16.965" v="2009"/>
          <ac:cxnSpMkLst>
            <pc:docMk/>
            <pc:sldMk cId="3167863599" sldId="322"/>
            <ac:cxnSpMk id="102" creationId="{EB159A93-67B5-284B-A8E9-054CD2DA10AD}"/>
          </ac:cxnSpMkLst>
        </pc:cxnChg>
      </pc:sldChg>
      <pc:sldChg chg="addSp delSp modSp add replId">
        <pc:chgData name="Kochnev Kirill Romanovich" userId="S::kkochnev@ozon.ru::7ec233ba-5f4f-4279-8e83-e6b3ebb77aee" providerId="AD" clId="Web-{6E907F0C-55B9-8975-8122-4BD5B939ABC8}" dt="2022-02-22T20:10:28.515" v="2318" actId="1076"/>
        <pc:sldMkLst>
          <pc:docMk/>
          <pc:sldMk cId="2320921351" sldId="323"/>
        </pc:sldMkLst>
        <pc:spChg chg="mod">
          <ac:chgData name="Kochnev Kirill Romanovich" userId="S::kkochnev@ozon.ru::7ec233ba-5f4f-4279-8e83-e6b3ebb77aee" providerId="AD" clId="Web-{6E907F0C-55B9-8975-8122-4BD5B939ABC8}" dt="2022-02-22T20:10:28.515" v="2318" actId="1076"/>
          <ac:spMkLst>
            <pc:docMk/>
            <pc:sldMk cId="2320921351" sldId="323"/>
            <ac:spMk id="2" creationId="{DD5FD6FB-2F4F-284C-BA7D-171488A859A4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20:09:33.654" v="2303"/>
          <ac:spMkLst>
            <pc:docMk/>
            <pc:sldMk cId="2320921351" sldId="323"/>
            <ac:spMk id="4" creationId="{B371BEBC-32EB-41DF-B2C5-DF687D567CED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20:10:08.749" v="2307"/>
          <ac:spMkLst>
            <pc:docMk/>
            <pc:sldMk cId="2320921351" sldId="323"/>
            <ac:spMk id="6" creationId="{62452119-96C2-4745-AA0D-6AC8C780468C}"/>
          </ac:spMkLst>
        </pc:spChg>
        <pc:spChg chg="add del mod">
          <ac:chgData name="Kochnev Kirill Romanovich" userId="S::kkochnev@ozon.ru::7ec233ba-5f4f-4279-8e83-e6b3ebb77aee" providerId="AD" clId="Web-{6E907F0C-55B9-8975-8122-4BD5B939ABC8}" dt="2022-02-22T20:10:11.843" v="2309"/>
          <ac:spMkLst>
            <pc:docMk/>
            <pc:sldMk cId="2320921351" sldId="323"/>
            <ac:spMk id="11" creationId="{D4AF7533-42E5-42C2-A212-D84EB1F5675D}"/>
          </ac:spMkLst>
        </pc:spChg>
        <pc:spChg chg="del mod">
          <ac:chgData name="Kochnev Kirill Romanovich" userId="S::kkochnev@ozon.ru::7ec233ba-5f4f-4279-8e83-e6b3ebb77aee" providerId="AD" clId="Web-{6E907F0C-55B9-8975-8122-4BD5B939ABC8}" dt="2022-02-22T20:09:33.623" v="2301"/>
          <ac:spMkLst>
            <pc:docMk/>
            <pc:sldMk cId="2320921351" sldId="323"/>
            <ac:spMk id="22" creationId="{29DAFAD6-A319-4E77-B319-48B23D3A6BE3}"/>
          </ac:spMkLst>
        </pc:spChg>
        <pc:spChg chg="del">
          <ac:chgData name="Kochnev Kirill Romanovich" userId="S::kkochnev@ozon.ru::7ec233ba-5f4f-4279-8e83-e6b3ebb77aee" providerId="AD" clId="Web-{6E907F0C-55B9-8975-8122-4BD5B939ABC8}" dt="2022-02-22T20:09:33.639" v="2302"/>
          <ac:spMkLst>
            <pc:docMk/>
            <pc:sldMk cId="2320921351" sldId="323"/>
            <ac:spMk id="28" creationId="{D0918173-90D6-4FCA-B950-327B193E40BB}"/>
          </ac:spMkLst>
        </pc:spChg>
        <pc:spChg chg="del mod">
          <ac:chgData name="Kochnev Kirill Romanovich" userId="S::kkochnev@ozon.ru::7ec233ba-5f4f-4279-8e83-e6b3ebb77aee" providerId="AD" clId="Web-{6E907F0C-55B9-8975-8122-4BD5B939ABC8}" dt="2022-02-22T20:09:33.701" v="2305"/>
          <ac:spMkLst>
            <pc:docMk/>
            <pc:sldMk cId="2320921351" sldId="323"/>
            <ac:spMk id="42" creationId="{179848BF-DF6B-4D6F-BB95-BCD92681C54C}"/>
          </ac:spMkLst>
        </pc:spChg>
        <pc:spChg chg="del">
          <ac:chgData name="Kochnev Kirill Romanovich" userId="S::kkochnev@ozon.ru::7ec233ba-5f4f-4279-8e83-e6b3ebb77aee" providerId="AD" clId="Web-{6E907F0C-55B9-8975-8122-4BD5B939ABC8}" dt="2022-02-22T20:09:33.576" v="2299"/>
          <ac:spMkLst>
            <pc:docMk/>
            <pc:sldMk cId="2320921351" sldId="323"/>
            <ac:spMk id="95" creationId="{EA9B8085-9C0B-3048-90EB-ED37965C8614}"/>
          </ac:spMkLst>
        </pc:spChg>
        <pc:spChg chg="del">
          <ac:chgData name="Kochnev Kirill Romanovich" userId="S::kkochnev@ozon.ru::7ec233ba-5f4f-4279-8e83-e6b3ebb77aee" providerId="AD" clId="Web-{6E907F0C-55B9-8975-8122-4BD5B939ABC8}" dt="2022-02-22T20:08:27.871" v="2294"/>
          <ac:spMkLst>
            <pc:docMk/>
            <pc:sldMk cId="2320921351" sldId="323"/>
            <ac:spMk id="96" creationId="{6812E29A-ACAC-7948-8BA1-AA13D343C415}"/>
          </ac:spMkLst>
        </pc:spChg>
        <pc:picChg chg="add del mod ord modCrop">
          <ac:chgData name="Kochnev Kirill Romanovich" userId="S::kkochnev@ozon.ru::7ec233ba-5f4f-4279-8e83-e6b3ebb77aee" providerId="AD" clId="Web-{6E907F0C-55B9-8975-8122-4BD5B939ABC8}" dt="2022-02-22T20:10:11.108" v="2308"/>
          <ac:picMkLst>
            <pc:docMk/>
            <pc:sldMk cId="2320921351" sldId="323"/>
            <ac:picMk id="7" creationId="{5D04A0C2-5323-42E0-A5FF-673F4968790B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20:09:33.592" v="2300"/>
          <ac:picMkLst>
            <pc:docMk/>
            <pc:sldMk cId="2320921351" sldId="323"/>
            <ac:picMk id="9" creationId="{ABE5214A-49AD-4F2B-A62D-C4BFF63755E9}"/>
          </ac:picMkLst>
        </pc:picChg>
        <pc:picChg chg="add mod ord modCrop">
          <ac:chgData name="Kochnev Kirill Romanovich" userId="S::kkochnev@ozon.ru::7ec233ba-5f4f-4279-8e83-e6b3ebb77aee" providerId="AD" clId="Web-{6E907F0C-55B9-8975-8122-4BD5B939ABC8}" dt="2022-02-22T20:10:25.968" v="2317" actId="1076"/>
          <ac:picMkLst>
            <pc:docMk/>
            <pc:sldMk cId="2320921351" sldId="323"/>
            <ac:picMk id="12" creationId="{E226FE23-0108-4603-8355-11209E1FC2CC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20:08:32.246" v="2297"/>
          <ac:picMkLst>
            <pc:docMk/>
            <pc:sldMk cId="2320921351" sldId="323"/>
            <ac:picMk id="24" creationId="{8F25C622-8F37-4137-8DBD-566E15AECC16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20:09:33.717" v="2306"/>
          <ac:picMkLst>
            <pc:docMk/>
            <pc:sldMk cId="2320921351" sldId="323"/>
            <ac:picMk id="25" creationId="{4B805496-9424-4903-8922-D5E3ACA059CD}"/>
          </ac:picMkLst>
        </pc:picChg>
        <pc:picChg chg="del">
          <ac:chgData name="Kochnev Kirill Romanovich" userId="S::kkochnev@ozon.ru::7ec233ba-5f4f-4279-8e83-e6b3ebb77aee" providerId="AD" clId="Web-{6E907F0C-55B9-8975-8122-4BD5B939ABC8}" dt="2022-02-22T20:08:28.887" v="2295"/>
          <ac:picMkLst>
            <pc:docMk/>
            <pc:sldMk cId="2320921351" sldId="323"/>
            <ac:picMk id="98" creationId="{F2AD30B4-3069-8742-A394-B8682CF6F03D}"/>
          </ac:picMkLst>
        </pc:picChg>
        <pc:cxnChg chg="del">
          <ac:chgData name="Kochnev Kirill Romanovich" userId="S::kkochnev@ozon.ru::7ec233ba-5f4f-4279-8e83-e6b3ebb77aee" providerId="AD" clId="Web-{6E907F0C-55B9-8975-8122-4BD5B939ABC8}" dt="2022-02-22T20:08:29.700" v="2296"/>
          <ac:cxnSpMkLst>
            <pc:docMk/>
            <pc:sldMk cId="2320921351" sldId="323"/>
            <ac:cxnSpMk id="101" creationId="{17AE1697-E671-4942-A284-03DB2FE89CF2}"/>
          </ac:cxnSpMkLst>
        </pc:cxnChg>
      </pc:sldChg>
      <pc:sldChg chg="modSp add replId">
        <pc:chgData name="Kochnev Kirill Romanovich" userId="S::kkochnev@ozon.ru::7ec233ba-5f4f-4279-8e83-e6b3ebb77aee" providerId="AD" clId="Web-{6E907F0C-55B9-8975-8122-4BD5B939ABC8}" dt="2022-02-22T20:55:32.174" v="2737" actId="20577"/>
        <pc:sldMkLst>
          <pc:docMk/>
          <pc:sldMk cId="2973730806" sldId="324"/>
        </pc:sldMkLst>
        <pc:spChg chg="mod">
          <ac:chgData name="Kochnev Kirill Romanovich" userId="S::kkochnev@ozon.ru::7ec233ba-5f4f-4279-8e83-e6b3ebb77aee" providerId="AD" clId="Web-{6E907F0C-55B9-8975-8122-4BD5B939ABC8}" dt="2022-02-22T20:11:15.391" v="2327" actId="20577"/>
          <ac:spMkLst>
            <pc:docMk/>
            <pc:sldMk cId="2973730806" sldId="324"/>
            <ac:spMk id="2" creationId="{B14FC96D-80D8-4289-8DB3-7706335D4ED3}"/>
          </ac:spMkLst>
        </pc:spChg>
        <pc:spChg chg="mod">
          <ac:chgData name="Kochnev Kirill Romanovich" userId="S::kkochnev@ozon.ru::7ec233ba-5f4f-4279-8e83-e6b3ebb77aee" providerId="AD" clId="Web-{6E907F0C-55B9-8975-8122-4BD5B939ABC8}" dt="2022-02-22T20:55:32.174" v="2737" actId="20577"/>
          <ac:spMkLst>
            <pc:docMk/>
            <pc:sldMk cId="2973730806" sldId="324"/>
            <ac:spMk id="3" creationId="{2E17EF1B-6A25-4BE1-8CE2-4541D3379BE1}"/>
          </ac:spMkLst>
        </pc:spChg>
      </pc:sldChg>
      <pc:sldChg chg="new del">
        <pc:chgData name="Kochnev Kirill Romanovich" userId="S::kkochnev@ozon.ru::7ec233ba-5f4f-4279-8e83-e6b3ebb77aee" providerId="AD" clId="Web-{6E907F0C-55B9-8975-8122-4BD5B939ABC8}" dt="2022-02-22T20:42:12.276" v="2582"/>
        <pc:sldMkLst>
          <pc:docMk/>
          <pc:sldMk cId="2284360539" sldId="325"/>
        </pc:sldMkLst>
      </pc:sldChg>
      <pc:sldChg chg="delSp modSp add ord replId">
        <pc:chgData name="Kochnev Kirill Romanovich" userId="S::kkochnev@ozon.ru::7ec233ba-5f4f-4279-8e83-e6b3ebb77aee" providerId="AD" clId="Web-{6E907F0C-55B9-8975-8122-4BD5B939ABC8}" dt="2022-02-22T20:42:32.480" v="2593"/>
        <pc:sldMkLst>
          <pc:docMk/>
          <pc:sldMk cId="4014885564" sldId="325"/>
        </pc:sldMkLst>
        <pc:spChg chg="mod">
          <ac:chgData name="Kochnev Kirill Romanovich" userId="S::kkochnev@ozon.ru::7ec233ba-5f4f-4279-8e83-e6b3ebb77aee" providerId="AD" clId="Web-{6E907F0C-55B9-8975-8122-4BD5B939ABC8}" dt="2022-02-22T20:42:25.730" v="2587" actId="20577"/>
          <ac:spMkLst>
            <pc:docMk/>
            <pc:sldMk cId="4014885564" sldId="325"/>
            <ac:spMk id="2" creationId="{DD5FD6FB-2F4F-284C-BA7D-171488A859A4}"/>
          </ac:spMkLst>
        </pc:spChg>
        <pc:spChg chg="del">
          <ac:chgData name="Kochnev Kirill Romanovich" userId="S::kkochnev@ozon.ru::7ec233ba-5f4f-4279-8e83-e6b3ebb77aee" providerId="AD" clId="Web-{6E907F0C-55B9-8975-8122-4BD5B939ABC8}" dt="2022-02-22T20:42:32.433" v="2590"/>
          <ac:spMkLst>
            <pc:docMk/>
            <pc:sldMk cId="4014885564" sldId="325"/>
            <ac:spMk id="95" creationId="{EA9B8085-9C0B-3048-90EB-ED37965C8614}"/>
          </ac:spMkLst>
        </pc:spChg>
        <pc:spChg chg="del mod">
          <ac:chgData name="Kochnev Kirill Romanovich" userId="S::kkochnev@ozon.ru::7ec233ba-5f4f-4279-8e83-e6b3ebb77aee" providerId="AD" clId="Web-{6E907F0C-55B9-8975-8122-4BD5B939ABC8}" dt="2022-02-22T20:42:32.480" v="2593"/>
          <ac:spMkLst>
            <pc:docMk/>
            <pc:sldMk cId="4014885564" sldId="325"/>
            <ac:spMk id="96" creationId="{6812E29A-ACAC-7948-8BA1-AA13D343C415}"/>
          </ac:spMkLst>
        </pc:spChg>
        <pc:picChg chg="del">
          <ac:chgData name="Kochnev Kirill Romanovich" userId="S::kkochnev@ozon.ru::7ec233ba-5f4f-4279-8e83-e6b3ebb77aee" providerId="AD" clId="Web-{6E907F0C-55B9-8975-8122-4BD5B939ABC8}" dt="2022-02-22T20:42:32.449" v="2591"/>
          <ac:picMkLst>
            <pc:docMk/>
            <pc:sldMk cId="4014885564" sldId="325"/>
            <ac:picMk id="98" creationId="{F2AD30B4-3069-8742-A394-B8682CF6F03D}"/>
          </ac:picMkLst>
        </pc:picChg>
        <pc:cxnChg chg="del">
          <ac:chgData name="Kochnev Kirill Romanovich" userId="S::kkochnev@ozon.ru::7ec233ba-5f4f-4279-8e83-e6b3ebb77aee" providerId="AD" clId="Web-{6E907F0C-55B9-8975-8122-4BD5B939ABC8}" dt="2022-02-22T20:42:32.464" v="2592"/>
          <ac:cxnSpMkLst>
            <pc:docMk/>
            <pc:sldMk cId="4014885564" sldId="325"/>
            <ac:cxnSpMk id="101" creationId="{17AE1697-E671-4942-A284-03DB2FE89CF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1950-53ED-CF46-B287-A611C1AD2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0115B-A364-044A-9C11-79449214D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9579C-3625-4540-8859-5AB1DACD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C8845-7C3A-DC48-9CAA-3C2B34E6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83619-ED2D-3F4C-86C5-52FD3BA4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2703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1681-F405-F744-ABA1-976E0320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19804-408E-1346-9A94-67C3C6F8B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DE4FD-2155-E240-A027-9CE61B67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8120B-15E4-C34C-AA7A-8CDC36C4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809C9-21A8-3E48-9FD5-4E1FA0CF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3628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80E48-C225-CC4C-A3BF-8C9B952DAF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2A595-4B2A-064C-8849-C84E5CF9E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5EAB-1407-4640-95B4-D66AF1C7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9C8FC-155F-0E4F-AE60-C1F634C2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95BA1-0743-0B4A-9C28-04F8AE5A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37379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696197" y="1616537"/>
            <a:ext cx="8799607" cy="2486684"/>
          </a:xfrm>
        </p:spPr>
        <p:txBody>
          <a:bodyPr anchor="b">
            <a:noAutofit/>
          </a:bodyPr>
          <a:lstStyle>
            <a:lvl1pPr algn="l">
              <a:defRPr sz="5907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696196" y="4377244"/>
            <a:ext cx="8825697" cy="97045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1688" b="0">
                <a:solidFill>
                  <a:schemeClr val="tx1"/>
                </a:solidFill>
              </a:defRPr>
            </a:lvl1pPr>
            <a:lvl2pPr marL="457177" indent="0" algn="ctr">
              <a:buNone/>
              <a:defRPr sz="18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6196" y="1213009"/>
            <a:ext cx="1924916" cy="41825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8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синий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696197" y="1616537"/>
            <a:ext cx="8799607" cy="2486684"/>
          </a:xfrm>
        </p:spPr>
        <p:txBody>
          <a:bodyPr anchor="b">
            <a:noAutofit/>
          </a:bodyPr>
          <a:lstStyle>
            <a:lvl1pPr algn="l">
              <a:defRPr sz="5907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696196" y="4377244"/>
            <a:ext cx="8825697" cy="97045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1688" b="0">
                <a:solidFill>
                  <a:schemeClr val="bg1"/>
                </a:solidFill>
              </a:defRPr>
            </a:lvl1pPr>
            <a:lvl2pPr marL="457177" indent="0" algn="ctr">
              <a:buNone/>
              <a:defRPr sz="18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696196" y="1213009"/>
            <a:ext cx="1924916" cy="4182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8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696196" y="1617732"/>
            <a:ext cx="8849555" cy="248668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641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89" userDrawn="1">
          <p15:clr>
            <a:srgbClr val="FBAE40"/>
          </p15:clr>
        </p15:guide>
        <p15:guide id="2" orient="horz" pos="205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906071" y="1622757"/>
            <a:ext cx="7689917" cy="248668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641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FDDF-5FC6-4B40-8CD4-979048FFB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2339" y="2534343"/>
            <a:ext cx="904270" cy="1575099"/>
          </a:xfrm>
        </p:spPr>
        <p:txBody>
          <a:bodyPr anchor="ctr"/>
          <a:lstStyle>
            <a:lvl1pPr>
              <a:lnSpc>
                <a:spcPct val="100000"/>
              </a:lnSpc>
              <a:defRPr sz="12798" b="1">
                <a:solidFill>
                  <a:schemeClr val="bg1"/>
                </a:solidFill>
              </a:defRPr>
            </a:lvl1pPr>
          </a:lstStyle>
          <a:p>
            <a:r>
              <a:rPr lang="ru-RU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766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89" userDrawn="1">
          <p15:clr>
            <a:srgbClr val="FBAE40"/>
          </p15:clr>
        </p15:guide>
        <p15:guide id="2" orient="horz" pos="20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696197" y="1616537"/>
            <a:ext cx="8799607" cy="3588085"/>
          </a:xfrm>
        </p:spPr>
        <p:txBody>
          <a:bodyPr anchor="ctr">
            <a:noAutofit/>
          </a:bodyPr>
          <a:lstStyle>
            <a:lvl1pPr algn="l">
              <a:defRPr sz="4641" b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696196" y="5345288"/>
            <a:ext cx="8825697" cy="624063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1688" b="0">
                <a:solidFill>
                  <a:schemeClr val="tx1"/>
                </a:solidFill>
              </a:defRPr>
            </a:lvl1pPr>
            <a:lvl2pPr marL="457177" indent="0" algn="ctr">
              <a:buNone/>
              <a:defRPr sz="1800"/>
            </a:lvl2pPr>
            <a:lvl3pPr marL="914355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10" indent="0" algn="ctr">
              <a:buNone/>
              <a:defRPr sz="1600"/>
            </a:lvl5pPr>
            <a:lvl6pPr marL="2285887" indent="0" algn="ctr">
              <a:buNone/>
              <a:defRPr sz="1600"/>
            </a:lvl6pPr>
            <a:lvl7pPr marL="2743064" indent="0" algn="ctr">
              <a:buNone/>
              <a:defRPr sz="1600"/>
            </a:lvl7pPr>
            <a:lvl8pPr marL="3200241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8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5066"/>
            <a:ext cx="10672605" cy="7854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760256" y="1616537"/>
            <a:ext cx="8847321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5066"/>
            <a:ext cx="10672605" cy="7854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760256" y="1616537"/>
            <a:ext cx="5191173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40571" y="1616537"/>
            <a:ext cx="5192290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4399659" y="1616537"/>
            <a:ext cx="7033202" cy="4352815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760257" y="1616537"/>
            <a:ext cx="3385983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E35B-9802-5047-9C62-377E992B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CB4E-EB02-A54B-A72B-BD306980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CFF6-7348-B045-80B4-089AC0EC8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484FF-6DD5-7A49-92BF-393C84A6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B8EFA-7392-AA49-ACAC-D470AB46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14732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4399659" cy="6858000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304" tIns="32152" rIns="64304" bIns="32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3385984" cy="7982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5311742" y="1616537"/>
            <a:ext cx="6121118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7" y="6316119"/>
            <a:ext cx="2727318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760256" y="1616537"/>
            <a:ext cx="3385984" cy="4352815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5314198" y="6316550"/>
            <a:ext cx="3628286" cy="226628"/>
          </a:xfrm>
        </p:spPr>
        <p:txBody>
          <a:bodyPr bIns="61200" anchor="b"/>
          <a:lstStyle>
            <a:lvl1pPr>
              <a:defRPr sz="984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4146240" y="0"/>
            <a:ext cx="8045760" cy="6858000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304" tIns="32152" rIns="64304" bIns="32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7" y="404135"/>
            <a:ext cx="2727318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7" y="6316119"/>
            <a:ext cx="2727318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5314198" y="6316550"/>
            <a:ext cx="3628286" cy="226628"/>
          </a:xfrm>
        </p:spPr>
        <p:txBody>
          <a:bodyPr bIns="61200" anchor="b"/>
          <a:lstStyle>
            <a:lvl1pPr>
              <a:defRPr sz="984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5311742" y="1616537"/>
            <a:ext cx="6121119" cy="43528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760256" y="1616537"/>
            <a:ext cx="2727319" cy="43528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8044786" y="0"/>
            <a:ext cx="4146240" cy="6858000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304" tIns="32152" rIns="64304" bIns="32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7" y="404135"/>
            <a:ext cx="7032085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7" y="6316119"/>
            <a:ext cx="7032085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8704425" y="1616536"/>
            <a:ext cx="2728436" cy="43528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770042" y="1616536"/>
            <a:ext cx="7022299" cy="43528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760256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2576609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760255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576608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4406386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4406385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6236033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6236033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8051269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8051268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9876553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9876552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1672340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1672340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140658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4140658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6551484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6551484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8956727" y="3542473"/>
            <a:ext cx="155189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8956727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1672339" y="3542473"/>
            <a:ext cx="1815236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1672338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861804" y="3542473"/>
            <a:ext cx="1849880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4861804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8051269" y="3542473"/>
            <a:ext cx="1811960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8051268" y="254564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1672339" y="3542473"/>
            <a:ext cx="245616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853156" y="3542473"/>
            <a:ext cx="2456163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8055610" y="3542473"/>
            <a:ext cx="2446312" cy="21512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2583E323-E924-2843-A40A-8D56A6F59C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60553" y="2637429"/>
            <a:ext cx="2456163" cy="848700"/>
          </a:xfrm>
        </p:spPr>
        <p:txBody>
          <a:bodyPr/>
          <a:lstStyle>
            <a:lvl1pPr>
              <a:defRPr sz="5766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53156" y="2637429"/>
            <a:ext cx="2456163" cy="848700"/>
          </a:xfrm>
        </p:spPr>
        <p:txBody>
          <a:bodyPr/>
          <a:lstStyle>
            <a:lvl1pPr>
              <a:defRPr sz="5766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6A811347-3655-8943-AA9E-0CAEF15C27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45760" y="2637429"/>
            <a:ext cx="2456163" cy="848700"/>
          </a:xfrm>
        </p:spPr>
        <p:txBody>
          <a:bodyPr/>
          <a:lstStyle>
            <a:lvl1pPr>
              <a:defRPr sz="5766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8874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3502336" y="3918538"/>
            <a:ext cx="5216602" cy="1775225"/>
          </a:xfrm>
        </p:spPr>
        <p:txBody>
          <a:bodyPr/>
          <a:lstStyle>
            <a:lvl1pPr>
              <a:defRPr sz="2953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2336" y="1822797"/>
            <a:ext cx="5216602" cy="2084913"/>
          </a:xfrm>
        </p:spPr>
        <p:txBody>
          <a:bodyPr/>
          <a:lstStyle>
            <a:lvl1pPr>
              <a:defRPr sz="12798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4953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4399659" y="1616536"/>
            <a:ext cx="7033202" cy="435281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760256" y="1616537"/>
            <a:ext cx="3385984" cy="43528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40571" y="1616536"/>
            <a:ext cx="5192290" cy="1872309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6240571" y="3835613"/>
            <a:ext cx="5192290" cy="2133739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760256" y="1616536"/>
            <a:ext cx="5192290" cy="1872309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760256" y="3835613"/>
            <a:ext cx="5192290" cy="2133739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1463-7AE3-904C-8517-57B201F5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2F45A-2DC3-FB42-9A37-A4AE18FED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3B1D5-CB43-C244-BAF9-D1B20878D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49331-DC68-6345-A0C6-47BE7279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68E96-4EC4-FB45-A1A1-DC1FD064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65308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760256" y="4952793"/>
            <a:ext cx="8847321" cy="10165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760256" y="1616537"/>
            <a:ext cx="5191173" cy="3103571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6240571" y="1616537"/>
            <a:ext cx="5191173" cy="310357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760256" y="1616537"/>
            <a:ext cx="5191173" cy="8018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760256" y="2670023"/>
            <a:ext cx="5191173" cy="3299328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6240571" y="2670023"/>
            <a:ext cx="5191173" cy="3299327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6240571" y="1616537"/>
            <a:ext cx="5191173" cy="8018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760256" y="4952793"/>
            <a:ext cx="3385984" cy="10165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4406357" y="4952793"/>
            <a:ext cx="3385984" cy="10165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8046877" y="4952793"/>
            <a:ext cx="3385984" cy="10165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760256" y="1616537"/>
            <a:ext cx="3385984" cy="3116968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4399659" y="1616537"/>
            <a:ext cx="3385984" cy="3116968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8045760" y="1616537"/>
            <a:ext cx="3385984" cy="3116968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5066"/>
            <a:ext cx="10672605" cy="7854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4399658" y="1616537"/>
            <a:ext cx="7033203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758907-78F1-674D-88C9-96C8CA3E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7" y="1170465"/>
            <a:ext cx="2571681" cy="5118175"/>
          </a:xfrm>
          <a:prstGeom prst="rect">
            <a:avLst/>
          </a:prstGeom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A3E32ACB-E574-EE4E-A348-1694FE0762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626" y="1495287"/>
            <a:ext cx="2060042" cy="4468530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225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722501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1742" y="405066"/>
            <a:ext cx="6121119" cy="7854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5311742" y="1616537"/>
            <a:ext cx="6121119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311741" y="6316119"/>
            <a:ext cx="4295836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00F76-6E95-2043-9B1A-D7EBAC23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0" y="135660"/>
            <a:ext cx="3903853" cy="7769471"/>
          </a:xfrm>
          <a:prstGeom prst="rect">
            <a:avLst/>
          </a:prstGeom>
        </p:spPr>
      </p:pic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2A6551C-7BED-B14A-893D-B19EADF89D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3319" y="625849"/>
            <a:ext cx="3127176" cy="678329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225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972335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5066"/>
            <a:ext cx="10672605" cy="7854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4399658" y="1616537"/>
            <a:ext cx="7033203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E091DF-68C5-B847-8702-24C8CEBA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494561" y="1112411"/>
            <a:ext cx="2721178" cy="5202334"/>
          </a:xfrm>
          <a:prstGeom prst="rect">
            <a:avLst/>
          </a:prstGeom>
        </p:spPr>
      </p:pic>
      <p:sp>
        <p:nvSpPr>
          <p:cNvPr id="12" name="Рисунок 8">
            <a:extLst>
              <a:ext uri="{FF2B5EF4-FFF2-40B4-BE49-F238E27FC236}">
                <a16:creationId xmlns:a16="http://schemas.microsoft.com/office/drawing/2014/main" id="{37EE32C7-7E99-874F-A747-CE50C0140E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9958" y="1441597"/>
            <a:ext cx="2126776" cy="4524749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225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258905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1742" y="405066"/>
            <a:ext cx="6121119" cy="7854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5311742" y="1616537"/>
            <a:ext cx="6121119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311741" y="6316119"/>
            <a:ext cx="4295836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AB2907-6AC5-0441-A653-FF735740D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760256" y="92790"/>
            <a:ext cx="4140119" cy="7915058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DFAEEC39-EF80-2A48-9FC3-723ED53BCB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12429" y="589217"/>
            <a:ext cx="3235771" cy="6884153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225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59363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5066"/>
            <a:ext cx="10672605" cy="7854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045760" y="1616537"/>
            <a:ext cx="3387101" cy="4352815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71122BCF-FECF-A147-85AC-DA0CD02580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3842" y="1507387"/>
            <a:ext cx="7618103" cy="4568835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406C8E68-C049-E74F-9FC7-5B356595C4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1453" y="1864740"/>
            <a:ext cx="5802882" cy="3634651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225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894554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27C4-9772-8F43-AE3C-42901368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8DAD1-2F7C-5142-9B48-837785EFB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A39B4-CE90-6949-B994-18FF75D1A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74E65-508B-B541-A4D3-C5CBCF5BD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CB4ED-6F49-CB4A-847C-543D55AE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C1BE7-8516-174A-BEB4-9048129D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61333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696197" y="2052984"/>
            <a:ext cx="8799607" cy="2050237"/>
          </a:xfrm>
        </p:spPr>
        <p:txBody>
          <a:bodyPr anchor="b">
            <a:noAutofit/>
          </a:bodyPr>
          <a:lstStyle>
            <a:lvl1pPr algn="l">
              <a:defRPr sz="4641" b="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696196" y="1213009"/>
            <a:ext cx="1924916" cy="418257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C353569D-414E-8B43-8B24-CAF904D08B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96197" y="4502175"/>
            <a:ext cx="8799607" cy="637084"/>
          </a:xfrm>
        </p:spPr>
        <p:txBody>
          <a:bodyPr tIns="324000"/>
          <a:lstStyle>
            <a:lvl1pPr>
              <a:defRPr sz="1688">
                <a:solidFill>
                  <a:schemeClr val="bg1"/>
                </a:solidFill>
              </a:defRPr>
            </a:lvl1pPr>
            <a:lvl2pPr>
              <a:defRPr sz="3235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3235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3235">
                <a:solidFill>
                  <a:schemeClr val="bg1"/>
                </a:solidFill>
              </a:defRPr>
            </a:lvl4pPr>
            <a:lvl5pPr>
              <a:defRPr sz="3235" b="0">
                <a:solidFill>
                  <a:schemeClr val="bg1"/>
                </a:solidFill>
              </a:defRPr>
            </a:lvl5pPr>
          </a:lstStyle>
          <a:p>
            <a:r>
              <a:rPr lang="ru-RU"/>
              <a:t>Имя и фамилия спикера</a:t>
            </a:r>
          </a:p>
        </p:txBody>
      </p: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11653952-6D5B-4947-BF66-1B1DB862240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696197" y="5187083"/>
            <a:ext cx="426531" cy="326087"/>
          </a:xfrm>
        </p:spPr>
        <p:txBody>
          <a:bodyPr/>
          <a:lstStyle>
            <a:lvl1pPr algn="ctr">
              <a:defRPr sz="703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A725207-63D8-F14A-B7D5-5F62371435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49049" y="5146012"/>
            <a:ext cx="8146755" cy="848876"/>
          </a:xfrm>
        </p:spPr>
        <p:txBody>
          <a:bodyPr tIns="108000"/>
          <a:lstStyle>
            <a:lvl1pPr marL="0" marR="0" indent="0" algn="l" defTabSz="1285694" rtl="0" eaLnBrk="1" fontAlgn="auto" latinLnBrk="0" hangingPunct="1">
              <a:lnSpc>
                <a:spcPct val="100000"/>
              </a:lnSpc>
              <a:spcBef>
                <a:spcPts val="1188"/>
              </a:spcBef>
              <a:spcAft>
                <a:spcPts val="1188"/>
              </a:spcAft>
              <a:buClrTx/>
              <a:buSzTx/>
              <a:buFontTx/>
              <a:buNone/>
              <a:tabLst/>
              <a:defRPr sz="1688">
                <a:solidFill>
                  <a:schemeClr val="bg1"/>
                </a:solidFill>
              </a:defRPr>
            </a:lvl1pPr>
            <a:lvl2pPr>
              <a:defRPr sz="3235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3235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3235">
                <a:solidFill>
                  <a:schemeClr val="bg1"/>
                </a:solidFill>
              </a:defRPr>
            </a:lvl4pPr>
            <a:lvl5pPr>
              <a:defRPr sz="3235" b="0">
                <a:solidFill>
                  <a:schemeClr val="bg1"/>
                </a:solidFill>
              </a:defRPr>
            </a:lvl5pPr>
          </a:lstStyle>
          <a:p>
            <a:r>
              <a:rPr lang="ru-RU"/>
              <a:t>Почта@</a:t>
            </a:r>
            <a:r>
              <a:rPr lang="en-US" err="1"/>
              <a:t>ozon.ru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89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4" cy="7982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760255" y="1621999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576608" y="1621999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4406385" y="1621999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6236033" y="1621999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8051268" y="1621999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9876552" y="1621999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60255" y="283793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576608" y="283793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06385" y="283793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36033" y="283793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051268" y="283793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876552" y="2837932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0255" y="4053865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76608" y="4053865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06385" y="4053865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36033" y="4053865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051268" y="4053865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876552" y="4053865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60255" y="5269798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576608" y="5269798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6385" y="5269798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36033" y="5269798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51268" y="5269798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876552" y="5269798"/>
            <a:ext cx="911389" cy="696207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7B85-A2AB-BB47-8F41-2F40C0C2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4B26D-6624-644A-A8B5-0785175E1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CE198-FE77-4E43-B2CE-F95AFBB92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77F55-3C82-A147-8600-79C0D514D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CA2BA-D104-F441-968B-6B39405C0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C042A-9B96-3C4A-820A-7B9AD286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53A33-497C-5344-A79C-DECDE45C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ED615C-1BAE-5A48-8572-81CC0A32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368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BAA7D-DFF1-1F4A-A76B-CCDD0B0F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01C39-0260-2A46-A1CC-6908A184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EFE32-82A7-A745-8375-19C16B62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12632-8505-9448-A740-8250E00B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68890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FEF85-86B2-6E4B-A887-D9E6DC802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14C6B1-9357-6949-9DF5-AF5EB501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8DC7F-13D7-434A-AA90-CE8C8499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4223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2CB6-2A0E-4743-901B-542BBD7F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61300-8F6A-9146-A543-1B06B1877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75762-F960-4946-850B-93919BBB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39659-3C8B-1641-9117-9E29BD3C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D2AB2-5AEC-F74E-8430-AF04DC1D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45542-1DE2-4347-B3B5-47D7A5EB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9527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E5D1-AB5D-5844-9B0D-80F05A99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4EF1F-FB7E-6C49-BAD4-22FC12AA6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EF24F-AFC5-D742-BA5F-E323F83BA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8CDBB-BF74-3D41-9965-A2F491A5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049EF-4EB4-3348-B58A-F3672695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8E338-E734-B046-A54F-675A045A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0891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E4031-6069-834C-BE11-CD4EC53A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F9AB1-F0AD-AD4F-97CA-3B2BEF44D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7DE2D-070D-0F45-ACB9-A17A0FFB2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453E-9407-884C-BF8A-67FA0A4676CE}" type="datetimeFigureOut">
              <a:rPr lang="en-RU" smtClean="0"/>
              <a:t>7/20/23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59451-6161-8349-80F6-D901BFC49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8F6BB-8F5F-634E-8867-3FF80A74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A3B00-363D-E84C-BE4B-CF5F3F244EA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4868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0256" y="404135"/>
            <a:ext cx="10672605" cy="798220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491" y="1616536"/>
            <a:ext cx="10672605" cy="435374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/>
              <a:t>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60256" y="6316119"/>
            <a:ext cx="8847321" cy="227744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984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4070" y="6308735"/>
            <a:ext cx="643036" cy="235128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984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3" r:id="rId2"/>
    <p:sldLayoutId id="2147483925" r:id="rId3"/>
    <p:sldLayoutId id="2147483964" r:id="rId4"/>
    <p:sldLayoutId id="2147483965" r:id="rId5"/>
    <p:sldLayoutId id="2147483937" r:id="rId6"/>
    <p:sldLayoutId id="2147483926" r:id="rId7"/>
    <p:sldLayoutId id="2147483939" r:id="rId8"/>
    <p:sldLayoutId id="2147483924" r:id="rId9"/>
    <p:sldLayoutId id="2147483938" r:id="rId10"/>
    <p:sldLayoutId id="2147483947" r:id="rId11"/>
    <p:sldLayoutId id="2147483950" r:id="rId12"/>
    <p:sldLayoutId id="2147483943" r:id="rId13"/>
    <p:sldLayoutId id="2147483952" r:id="rId14"/>
    <p:sldLayoutId id="2147483956" r:id="rId15"/>
    <p:sldLayoutId id="2147483966" r:id="rId16"/>
    <p:sldLayoutId id="2147483944" r:id="rId17"/>
    <p:sldLayoutId id="2147483954" r:id="rId18"/>
    <p:sldLayoutId id="2147483946" r:id="rId19"/>
    <p:sldLayoutId id="2147483953" r:id="rId20"/>
    <p:sldLayoutId id="2147483945" r:id="rId21"/>
    <p:sldLayoutId id="2147483957" r:id="rId22"/>
    <p:sldLayoutId id="2147483959" r:id="rId23"/>
    <p:sldLayoutId id="2147483958" r:id="rId24"/>
    <p:sldLayoutId id="2147483960" r:id="rId25"/>
    <p:sldLayoutId id="2147483961" r:id="rId26"/>
    <p:sldLayoutId id="2147483942" r:id="rId27"/>
    <p:sldLayoutId id="2147483934" r:id="rId28"/>
    <p:sldLayoutId id="2147483962" r:id="rId29"/>
    <p:sldLayoutId id="2147483955" r:id="rId30"/>
  </p:sldLayoutIdLst>
  <p:hf hd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2953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914355" rtl="0" eaLnBrk="1" latinLnBrk="0" hangingPunct="1">
        <a:lnSpc>
          <a:spcPct val="100000"/>
        </a:lnSpc>
        <a:spcBef>
          <a:spcPts val="492"/>
        </a:spcBef>
        <a:spcAft>
          <a:spcPts val="563"/>
        </a:spcAft>
        <a:buClr>
          <a:schemeClr val="tx2"/>
        </a:buClr>
        <a:buSzPct val="100000"/>
        <a:buFontTx/>
        <a:buNone/>
        <a:defRPr sz="1688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914355" rtl="0" eaLnBrk="1" latinLnBrk="0" hangingPunct="1">
        <a:lnSpc>
          <a:spcPct val="100000"/>
        </a:lnSpc>
        <a:spcBef>
          <a:spcPts val="492"/>
        </a:spcBef>
        <a:spcAft>
          <a:spcPts val="563"/>
        </a:spcAft>
        <a:buClr>
          <a:schemeClr val="tx2"/>
        </a:buClr>
        <a:buSzPct val="100000"/>
        <a:buFontTx/>
        <a:buNone/>
        <a:defRPr sz="1688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379728" indent="-379728" algn="l" defTabSz="914355" rtl="0" eaLnBrk="1" latinLnBrk="0" hangingPunct="1">
        <a:lnSpc>
          <a:spcPct val="100000"/>
        </a:lnSpc>
        <a:spcBef>
          <a:spcPts val="492"/>
        </a:spcBef>
        <a:spcAft>
          <a:spcPts val="563"/>
        </a:spcAft>
        <a:buClr>
          <a:schemeClr val="tx1"/>
        </a:buClr>
        <a:buSzPct val="100000"/>
        <a:buFont typeface=".AppleSystemUIFont" charset="-120"/>
        <a:buChar char="—"/>
        <a:defRPr sz="1688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405043" indent="-379728" algn="l" defTabSz="914355" rtl="0" eaLnBrk="1" latinLnBrk="0" hangingPunct="1">
        <a:lnSpc>
          <a:spcPct val="100000"/>
        </a:lnSpc>
        <a:spcBef>
          <a:spcPts val="492"/>
        </a:spcBef>
        <a:spcAft>
          <a:spcPts val="563"/>
        </a:spcAft>
        <a:buClr>
          <a:schemeClr val="tx1"/>
        </a:buClr>
        <a:buSzPct val="100000"/>
        <a:buFont typeface="+mj-lt"/>
        <a:buAutoNum type="arabicPeriod"/>
        <a:defRPr sz="1688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632880" indent="-253152" algn="l" defTabSz="914355" rtl="0" eaLnBrk="1" latinLnBrk="0" hangingPunct="1">
        <a:lnSpc>
          <a:spcPct val="100000"/>
        </a:lnSpc>
        <a:spcBef>
          <a:spcPts val="492"/>
        </a:spcBef>
        <a:spcAft>
          <a:spcPts val="563"/>
        </a:spcAft>
        <a:buClr>
          <a:schemeClr val="tx1"/>
        </a:buClr>
        <a:buSzPct val="100000"/>
        <a:buFont typeface=".AppleSystemUIFont" charset="-120"/>
        <a:buChar char="–"/>
        <a:defRPr sz="1688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914355" rtl="0" eaLnBrk="1" latinLnBrk="0" hangingPunct="1">
        <a:lnSpc>
          <a:spcPts val="1519"/>
        </a:lnSpc>
        <a:spcBef>
          <a:spcPts val="352"/>
        </a:spcBef>
        <a:spcAft>
          <a:spcPts val="422"/>
        </a:spcAft>
        <a:buClr>
          <a:schemeClr val="tx1"/>
        </a:buClr>
        <a:buSzPct val="100000"/>
        <a:buFontTx/>
        <a:buNone/>
        <a:defRPr sz="1266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79728" indent="-379728" algn="l" defTabSz="914355" rtl="0" eaLnBrk="1" latinLnBrk="0" hangingPunct="1">
        <a:lnSpc>
          <a:spcPts val="1519"/>
        </a:lnSpc>
        <a:spcBef>
          <a:spcPts val="352"/>
        </a:spcBef>
        <a:spcAft>
          <a:spcPts val="422"/>
        </a:spcAft>
        <a:buClr>
          <a:schemeClr val="tx1"/>
        </a:buClr>
        <a:buSzPct val="100000"/>
        <a:buFont typeface=".AppleSystemUIFont" charset="-120"/>
        <a:buChar char="—"/>
        <a:defRPr sz="1266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05043" indent="-379728" algn="l" defTabSz="914355" rtl="0" eaLnBrk="1" latinLnBrk="0" hangingPunct="1">
        <a:lnSpc>
          <a:spcPts val="1519"/>
        </a:lnSpc>
        <a:spcBef>
          <a:spcPts val="352"/>
        </a:spcBef>
        <a:spcAft>
          <a:spcPts val="422"/>
        </a:spcAft>
        <a:buClr>
          <a:schemeClr val="tx1"/>
        </a:buClr>
        <a:buSzPct val="100000"/>
        <a:buFont typeface="+mj-lt"/>
        <a:buAutoNum type="arabicPeriod"/>
        <a:defRPr sz="1266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32880" indent="-253152" algn="l" defTabSz="914355" rtl="0" eaLnBrk="1" latinLnBrk="0" hangingPunct="1">
        <a:lnSpc>
          <a:spcPts val="1519"/>
        </a:lnSpc>
        <a:spcBef>
          <a:spcPts val="352"/>
        </a:spcBef>
        <a:spcAft>
          <a:spcPts val="422"/>
        </a:spcAft>
        <a:buClr>
          <a:schemeClr val="tx1"/>
        </a:buClr>
        <a:buSzPct val="100000"/>
        <a:buFont typeface=".AppleSystemUIFont" charset="-120"/>
        <a:buChar char="–"/>
        <a:defRPr sz="1266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1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202" userDrawn="1">
          <p15:clr>
            <a:srgbClr val="F26B43"/>
          </p15:clr>
        </p15:guide>
        <p15:guide id="3" pos="479" userDrawn="1">
          <p15:clr>
            <a:srgbClr val="F26B43"/>
          </p15:clr>
        </p15:guide>
        <p15:guide id="4" orient="horz" pos="3760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1448" userDrawn="1">
          <p15:clr>
            <a:srgbClr val="F26B43"/>
          </p15:clr>
        </p15:guide>
        <p15:guide id="10" pos="892" userDrawn="1">
          <p15:clr>
            <a:srgbClr val="F26B43"/>
          </p15:clr>
        </p15:guide>
        <p15:guide id="11" pos="1053" userDrawn="1">
          <p15:clr>
            <a:srgbClr val="F26B43"/>
          </p15:clr>
        </p15:guide>
        <p15:guide id="12" pos="1623" userDrawn="1">
          <p15:clr>
            <a:srgbClr val="F26B43"/>
          </p15:clr>
        </p15:guide>
        <p15:guide id="13" pos="2038" userDrawn="1">
          <p15:clr>
            <a:srgbClr val="F26B43"/>
          </p15:clr>
        </p15:guide>
        <p15:guide id="14" pos="2197" userDrawn="1">
          <p15:clr>
            <a:srgbClr val="F26B43"/>
          </p15:clr>
        </p15:guide>
        <p15:guide id="15" pos="2612" userDrawn="1">
          <p15:clr>
            <a:srgbClr val="F26B43"/>
          </p15:clr>
        </p15:guide>
        <p15:guide id="16" pos="2771" userDrawn="1">
          <p15:clr>
            <a:srgbClr val="F26B43"/>
          </p15:clr>
        </p15:guide>
        <p15:guide id="17" pos="3185" userDrawn="1">
          <p15:clr>
            <a:srgbClr val="F26B43"/>
          </p15:clr>
        </p15:guide>
        <p15:guide id="18" pos="3346" userDrawn="1">
          <p15:clr>
            <a:srgbClr val="F26B43"/>
          </p15:clr>
        </p15:guide>
        <p15:guide id="19" pos="3749" userDrawn="1">
          <p15:clr>
            <a:srgbClr val="F26B43"/>
          </p15:clr>
        </p15:guide>
        <p15:guide id="20" pos="3931" userDrawn="1">
          <p15:clr>
            <a:srgbClr val="F26B43"/>
          </p15:clr>
        </p15:guide>
        <p15:guide id="21" pos="6790" userDrawn="1">
          <p15:clr>
            <a:srgbClr val="F26B43"/>
          </p15:clr>
        </p15:guide>
        <p15:guide id="22" pos="6628" userDrawn="1">
          <p15:clr>
            <a:srgbClr val="F26B43"/>
          </p15:clr>
        </p15:guide>
        <p15:guide id="23" pos="6213" userDrawn="1">
          <p15:clr>
            <a:srgbClr val="F26B43"/>
          </p15:clr>
        </p15:guide>
        <p15:guide id="24" pos="6052" userDrawn="1">
          <p15:clr>
            <a:srgbClr val="F26B43"/>
          </p15:clr>
        </p15:guide>
        <p15:guide id="25" pos="5642" userDrawn="1">
          <p15:clr>
            <a:srgbClr val="F26B43"/>
          </p15:clr>
        </p15:guide>
        <p15:guide id="26" pos="5483" userDrawn="1">
          <p15:clr>
            <a:srgbClr val="F26B43"/>
          </p15:clr>
        </p15:guide>
        <p15:guide id="27" pos="5068" userDrawn="1">
          <p15:clr>
            <a:srgbClr val="F26B43"/>
          </p15:clr>
        </p15:guide>
        <p15:guide id="28" pos="4909" userDrawn="1">
          <p15:clr>
            <a:srgbClr val="F26B43"/>
          </p15:clr>
        </p15:guide>
        <p15:guide id="29" pos="4493" userDrawn="1">
          <p15:clr>
            <a:srgbClr val="F26B43"/>
          </p15:clr>
        </p15:guide>
        <p15:guide id="30" pos="4334" userDrawn="1">
          <p15:clr>
            <a:srgbClr val="F26B43"/>
          </p15:clr>
        </p15:guide>
        <p15:guide id="32" orient="horz" pos="757" userDrawn="1">
          <p15:clr>
            <a:srgbClr val="F26B43"/>
          </p15:clr>
        </p15:guide>
        <p15:guide id="34" orient="horz" pos="1018" userDrawn="1">
          <p15:clr>
            <a:srgbClr val="F26B43"/>
          </p15:clr>
        </p15:guide>
        <p15:guide id="35" orient="horz" pos="4122" userDrawn="1">
          <p15:clr>
            <a:srgbClr val="F26B43"/>
          </p15:clr>
        </p15:guide>
        <p15:guide id="36" pos="7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57.sv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sv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75.png"/><Relationship Id="rId3" Type="http://schemas.openxmlformats.org/officeDocument/2006/relationships/image" Target="../media/image59.svg"/><Relationship Id="rId7" Type="http://schemas.openxmlformats.org/officeDocument/2006/relationships/image" Target="../media/image61.png"/><Relationship Id="rId12" Type="http://schemas.openxmlformats.org/officeDocument/2006/relationships/image" Target="../media/image68.svg"/><Relationship Id="rId2" Type="http://schemas.openxmlformats.org/officeDocument/2006/relationships/image" Target="../media/image58.png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11" Type="http://schemas.openxmlformats.org/officeDocument/2006/relationships/image" Target="../media/image67.png"/><Relationship Id="rId5" Type="http://schemas.openxmlformats.org/officeDocument/2006/relationships/image" Target="../media/image73.png"/><Relationship Id="rId15" Type="http://schemas.openxmlformats.org/officeDocument/2006/relationships/image" Target="../media/image69.png"/><Relationship Id="rId10" Type="http://schemas.openxmlformats.org/officeDocument/2006/relationships/image" Target="../media/image66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4.svg"/><Relationship Id="rId2" Type="http://schemas.openxmlformats.org/officeDocument/2006/relationships/image" Target="../media/image77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2.svg"/><Relationship Id="rId15" Type="http://schemas.openxmlformats.org/officeDocument/2006/relationships/image" Target="../media/image40.png"/><Relationship Id="rId10" Type="http://schemas.openxmlformats.org/officeDocument/2006/relationships/image" Target="../media/image82.svg"/><Relationship Id="rId4" Type="http://schemas.openxmlformats.org/officeDocument/2006/relationships/image" Target="../media/image71.png"/><Relationship Id="rId9" Type="http://schemas.openxmlformats.org/officeDocument/2006/relationships/image" Target="../media/image81.png"/><Relationship Id="rId14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svg"/><Relationship Id="rId18" Type="http://schemas.openxmlformats.org/officeDocument/2006/relationships/image" Target="../media/image18.png"/><Relationship Id="rId3" Type="http://schemas.openxmlformats.org/officeDocument/2006/relationships/image" Target="../media/image53.svg"/><Relationship Id="rId21" Type="http://schemas.openxmlformats.org/officeDocument/2006/relationships/image" Target="../media/image23.svg"/><Relationship Id="rId7" Type="http://schemas.openxmlformats.org/officeDocument/2006/relationships/image" Target="../media/image11.svg"/><Relationship Id="rId12" Type="http://schemas.openxmlformats.org/officeDocument/2006/relationships/image" Target="../media/image91.png"/><Relationship Id="rId17" Type="http://schemas.openxmlformats.org/officeDocument/2006/relationships/image" Target="../media/image95.svg"/><Relationship Id="rId2" Type="http://schemas.openxmlformats.org/officeDocument/2006/relationships/image" Target="../media/image52.png"/><Relationship Id="rId16" Type="http://schemas.openxmlformats.org/officeDocument/2006/relationships/image" Target="../media/image94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0.svg"/><Relationship Id="rId5" Type="http://schemas.openxmlformats.org/officeDocument/2006/relationships/image" Target="../media/image86.svg"/><Relationship Id="rId15" Type="http://schemas.openxmlformats.org/officeDocument/2006/relationships/image" Target="../media/image93.svg"/><Relationship Id="rId23" Type="http://schemas.openxmlformats.org/officeDocument/2006/relationships/image" Target="../media/image97.svg"/><Relationship Id="rId10" Type="http://schemas.openxmlformats.org/officeDocument/2006/relationships/image" Target="../media/image89.png"/><Relationship Id="rId19" Type="http://schemas.openxmlformats.org/officeDocument/2006/relationships/image" Target="../media/image19.svg"/><Relationship Id="rId4" Type="http://schemas.openxmlformats.org/officeDocument/2006/relationships/image" Target="../media/image85.png"/><Relationship Id="rId9" Type="http://schemas.openxmlformats.org/officeDocument/2006/relationships/image" Target="../media/image88.svg"/><Relationship Id="rId14" Type="http://schemas.openxmlformats.org/officeDocument/2006/relationships/image" Target="../media/image20.png"/><Relationship Id="rId22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.svg"/><Relationship Id="rId7" Type="http://schemas.openxmlformats.org/officeDocument/2006/relationships/image" Target="../media/image3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D1F27-78BC-5863-CB59-E72288880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286" y="2535595"/>
            <a:ext cx="8849555" cy="2486684"/>
          </a:xfrm>
        </p:spPr>
        <p:txBody>
          <a:bodyPr/>
          <a:lstStyle/>
          <a:p>
            <a:r>
              <a:rPr lang="ru-RU" sz="5900" dirty="0">
                <a:ea typeface="+mj-lt"/>
                <a:cs typeface="+mj-lt"/>
              </a:rPr>
              <a:t>Бизнес аналитика</a:t>
            </a:r>
          </a:p>
          <a:p>
            <a:endParaRPr lang="ru-RU" sz="4600" dirty="0">
              <a:cs typeface="Arial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F7D48D9-EAE5-ADDE-0DB4-E0C51A734250}"/>
              </a:ext>
            </a:extLst>
          </p:cNvPr>
          <p:cNvSpPr txBox="1">
            <a:spLocks/>
          </p:cNvSpPr>
          <p:nvPr/>
        </p:nvSpPr>
        <p:spPr>
          <a:xfrm>
            <a:off x="1632696" y="4538880"/>
            <a:ext cx="8825697" cy="97045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2"/>
              </a:buClr>
              <a:buSzPct val="100000"/>
              <a:buFontTx/>
              <a:buNone/>
              <a:defRPr sz="1688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2"/>
              </a:buClr>
              <a:buSzPct val="100000"/>
              <a:buFontTx/>
              <a:buNone/>
              <a:defRPr sz="1688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379728" indent="-379728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688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405043" indent="-379728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88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632880" indent="-253152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688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Tx/>
              <a:buNone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79728" indent="-379728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05043" indent="-379728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632880" indent="-253152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50" dirty="0">
                <a:solidFill>
                  <a:schemeClr val="bg1"/>
                </a:solidFill>
                <a:cs typeface="Arial"/>
              </a:rPr>
              <a:t>Кирилл Кочнев</a:t>
            </a:r>
          </a:p>
        </p:txBody>
      </p:sp>
    </p:spTree>
    <p:extLst>
      <p:ext uri="{BB962C8B-B14F-4D97-AF65-F5344CB8AC3E}">
        <p14:creationId xmlns:p14="http://schemas.microsoft.com/office/powerpoint/2010/main" val="1484266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DC9D87-0011-D445-AEB0-9C32A08519C7}"/>
              </a:ext>
            </a:extLst>
          </p:cNvPr>
          <p:cNvSpPr txBox="1"/>
          <p:nvPr/>
        </p:nvSpPr>
        <p:spPr>
          <a:xfrm>
            <a:off x="3747294" y="1907888"/>
            <a:ext cx="24456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1200" b="1"/>
              <a:t>Менеджеры думают  бизнес-величинами</a:t>
            </a:r>
            <a:endParaRPr lang="ru-R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774FA0-E1B6-1C4A-8158-2C1D98EF9311}"/>
              </a:ext>
            </a:extLst>
          </p:cNvPr>
          <p:cNvGrpSpPr/>
          <p:nvPr/>
        </p:nvGrpSpPr>
        <p:grpSpPr>
          <a:xfrm>
            <a:off x="4191012" y="2090057"/>
            <a:ext cx="4750250" cy="7551988"/>
            <a:chOff x="4191012" y="2090057"/>
            <a:chExt cx="4750250" cy="755198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6203A12-7021-7D4C-91BE-42F057CA2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1012" y="2090057"/>
              <a:ext cx="3275236" cy="75519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662350-CE8D-CC41-A8AB-7FB536E80FE1}"/>
                </a:ext>
              </a:extLst>
            </p:cNvPr>
            <p:cNvSpPr txBox="1"/>
            <p:nvPr/>
          </p:nvSpPr>
          <p:spPr>
            <a:xfrm>
              <a:off x="5544920" y="3729634"/>
              <a:ext cx="339634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ru-RU">
                  <a:solidFill>
                    <a:schemeClr val="bg1"/>
                  </a:solidFill>
                </a:rPr>
                <a:t>Менеджер</a:t>
              </a:r>
              <a:endParaRPr lang="ru-RU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1C251E-4938-0543-8D2C-E403F2B5E8AF}"/>
              </a:ext>
            </a:extLst>
          </p:cNvPr>
          <p:cNvSpPr txBox="1"/>
          <p:nvPr/>
        </p:nvSpPr>
        <p:spPr>
          <a:xfrm>
            <a:off x="7161448" y="312893"/>
            <a:ext cx="545821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800" b="1">
                <a:solidFill>
                  <a:srgbClr val="2D2B72"/>
                </a:solidFill>
              </a:rPr>
              <a:t>ДС думает про модель</a:t>
            </a:r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7C0C5F-651D-2749-AD81-930D3DF2865C}"/>
              </a:ext>
            </a:extLst>
          </p:cNvPr>
          <p:cNvGrpSpPr/>
          <p:nvPr/>
        </p:nvGrpSpPr>
        <p:grpSpPr>
          <a:xfrm>
            <a:off x="708358" y="1953986"/>
            <a:ext cx="4214319" cy="8040817"/>
            <a:chOff x="757344" y="2090057"/>
            <a:chExt cx="4214319" cy="804081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55E6322-D452-CF4F-B803-F26C8F89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57344" y="2090057"/>
              <a:ext cx="3168447" cy="80408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131CDE-1A2D-5947-8936-F61DF426C691}"/>
                </a:ext>
              </a:extLst>
            </p:cNvPr>
            <p:cNvSpPr txBox="1"/>
            <p:nvPr/>
          </p:nvSpPr>
          <p:spPr>
            <a:xfrm>
              <a:off x="1575321" y="3702029"/>
              <a:ext cx="339634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ru-RU">
                  <a:solidFill>
                    <a:schemeClr val="bg1"/>
                  </a:solidFill>
                </a:rPr>
                <a:t>Аналитик</a:t>
              </a:r>
              <a:endParaRPr lang="en-RU">
                <a:solidFill>
                  <a:schemeClr val="bg1"/>
                </a:solidFill>
              </a:endParaRP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729E9B30-F941-5842-BEEE-5E10220A2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1506" y="4762909"/>
            <a:ext cx="4795512" cy="357528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C19CF79-3DC8-2341-8E68-9E36E301F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099" y="870258"/>
            <a:ext cx="940956" cy="9597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8898169-B48A-0E42-9341-C69D3792E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98918" y="3604732"/>
            <a:ext cx="839899" cy="18941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C71320-0FB1-4F4E-9D9D-3FFB49ED1AE6}"/>
              </a:ext>
            </a:extLst>
          </p:cNvPr>
          <p:cNvSpPr txBox="1"/>
          <p:nvPr/>
        </p:nvSpPr>
        <p:spPr>
          <a:xfrm>
            <a:off x="7134234" y="729545"/>
            <a:ext cx="545821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800" b="1">
                <a:solidFill>
                  <a:srgbClr val="2D2B72"/>
                </a:solidFill>
              </a:rPr>
              <a:t>ДС думает про качество</a:t>
            </a:r>
            <a:endParaRPr lang="ru-RU">
              <a:cs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98151B-117C-FB49-B347-4B67794A6325}"/>
              </a:ext>
            </a:extLst>
          </p:cNvPr>
          <p:cNvSpPr txBox="1"/>
          <p:nvPr/>
        </p:nvSpPr>
        <p:spPr>
          <a:xfrm>
            <a:off x="7134234" y="1191754"/>
            <a:ext cx="545821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800" b="1">
                <a:solidFill>
                  <a:srgbClr val="2D2B72"/>
                </a:solidFill>
              </a:rPr>
              <a:t>ДС думает про выводы</a:t>
            </a:r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BA395-3C61-0545-97A4-DFE82822B2BC}"/>
              </a:ext>
            </a:extLst>
          </p:cNvPr>
          <p:cNvSpPr txBox="1"/>
          <p:nvPr/>
        </p:nvSpPr>
        <p:spPr>
          <a:xfrm>
            <a:off x="7096134" y="1644348"/>
            <a:ext cx="545821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8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ДС думает про данные….</a:t>
            </a:r>
            <a:endParaRPr lang="en-RU" sz="2800" b="1">
              <a:solidFill>
                <a:srgbClr val="2D2B72"/>
              </a:solidFill>
              <a:latin typeface="Helvetica Neue Condensed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3B8D3-20C2-40C7-A443-0543527A43D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3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9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accel="50000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2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3" grpId="0"/>
          <p:bldP spid="22" grpId="0"/>
          <p:bldP spid="25" grpId="0"/>
          <p:bldP spid="27" grpId="0"/>
          <p:bldP spid="2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9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1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accel="5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2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3" grpId="0"/>
          <p:bldP spid="22" grpId="0"/>
          <p:bldP spid="25" grpId="0"/>
          <p:bldP spid="27" grpId="0"/>
          <p:bldP spid="27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5662350-CE8D-CC41-A8AB-7FB536E80FE1}"/>
              </a:ext>
            </a:extLst>
          </p:cNvPr>
          <p:cNvSpPr txBox="1"/>
          <p:nvPr/>
        </p:nvSpPr>
        <p:spPr>
          <a:xfrm>
            <a:off x="955963" y="2911073"/>
            <a:ext cx="448887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000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Аналитика сводит их вместе</a:t>
            </a:r>
          </a:p>
          <a:p>
            <a:endParaRPr lang="en-RU" sz="4000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43E69-A606-CA46-B4B8-84C432DA1FE2}"/>
              </a:ext>
            </a:extLst>
          </p:cNvPr>
          <p:cNvGrpSpPr/>
          <p:nvPr/>
        </p:nvGrpSpPr>
        <p:grpSpPr>
          <a:xfrm>
            <a:off x="4189756" y="260513"/>
            <a:ext cx="6292206" cy="14554387"/>
            <a:chOff x="4189756" y="260513"/>
            <a:chExt cx="6292206" cy="1455438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C6C4C66-395C-9B42-9301-241C678F0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89756" y="260513"/>
              <a:ext cx="6192881" cy="145543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22ECAF-D09A-DD4C-8611-670D14A6C8F3}"/>
                </a:ext>
              </a:extLst>
            </p:cNvPr>
            <p:cNvSpPr txBox="1"/>
            <p:nvPr/>
          </p:nvSpPr>
          <p:spPr>
            <a:xfrm>
              <a:off x="7085620" y="5280952"/>
              <a:ext cx="339634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Аналитик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0709793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5662350-CE8D-CC41-A8AB-7FB536E80FE1}"/>
              </a:ext>
            </a:extLst>
          </p:cNvPr>
          <p:cNvSpPr txBox="1"/>
          <p:nvPr/>
        </p:nvSpPr>
        <p:spPr>
          <a:xfrm>
            <a:off x="2053701" y="361295"/>
            <a:ext cx="74977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000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Аналитик это: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D7E566-43E4-824A-8284-3577A0DEEED5}"/>
              </a:ext>
            </a:extLst>
          </p:cNvPr>
          <p:cNvGrpSpPr/>
          <p:nvPr/>
        </p:nvGrpSpPr>
        <p:grpSpPr>
          <a:xfrm>
            <a:off x="3493321" y="1991170"/>
            <a:ext cx="7548752" cy="3906102"/>
            <a:chOff x="3619753" y="1399121"/>
            <a:chExt cx="9212529" cy="476702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390D692-D484-B447-AC80-D6D49EB11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19753" y="1399121"/>
              <a:ext cx="6352642" cy="476702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BA8F0F-8A1A-644F-899D-A532BB71631F}"/>
                </a:ext>
              </a:extLst>
            </p:cNvPr>
            <p:cNvSpPr txBox="1"/>
            <p:nvPr/>
          </p:nvSpPr>
          <p:spPr>
            <a:xfrm>
              <a:off x="8320002" y="4096990"/>
              <a:ext cx="4512280" cy="863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>
                  <a:solidFill>
                    <a:srgbClr val="2D2B72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упер-команда</a:t>
              </a:r>
              <a:endParaRPr lang="en-RU" sz="4000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A1BC035-C9EF-6840-A813-FC1D5684CE51}"/>
              </a:ext>
            </a:extLst>
          </p:cNvPr>
          <p:cNvSpPr txBox="1"/>
          <p:nvPr/>
        </p:nvSpPr>
        <p:spPr>
          <a:xfrm>
            <a:off x="532715" y="2690884"/>
            <a:ext cx="38692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Человек-менеджер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2BED49-EB8C-7041-9519-29FF5C774DE3}"/>
              </a:ext>
            </a:extLst>
          </p:cNvPr>
          <p:cNvGrpSpPr/>
          <p:nvPr/>
        </p:nvGrpSpPr>
        <p:grpSpPr>
          <a:xfrm>
            <a:off x="-480819" y="3031522"/>
            <a:ext cx="4594739" cy="9372600"/>
            <a:chOff x="-618343" y="2926080"/>
            <a:chExt cx="4594739" cy="9372600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DEAA752-6FF4-BE4C-AC02-301BE8D62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-618343" y="2926080"/>
              <a:ext cx="4594739" cy="9372600"/>
            </a:xfrm>
            <a:prstGeom prst="rect">
              <a:avLst/>
            </a:prstGeom>
          </p:spPr>
        </p:pic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19A97C6C-B92B-8449-9EA8-1764753FD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5966" y="5135880"/>
              <a:ext cx="553720" cy="55372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3FFF637-7B7B-DB47-8BBA-75B8E7DCE024}"/>
              </a:ext>
            </a:extLst>
          </p:cNvPr>
          <p:cNvSpPr txBox="1"/>
          <p:nvPr/>
        </p:nvSpPr>
        <p:spPr>
          <a:xfrm>
            <a:off x="3319296" y="2552353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Человек-модель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44E348-2D64-3649-A493-8A05E7D87341}"/>
              </a:ext>
            </a:extLst>
          </p:cNvPr>
          <p:cNvGrpSpPr/>
          <p:nvPr/>
        </p:nvGrpSpPr>
        <p:grpSpPr>
          <a:xfrm>
            <a:off x="2896534" y="3088910"/>
            <a:ext cx="3606155" cy="9104328"/>
            <a:chOff x="2896534" y="3088910"/>
            <a:chExt cx="3606155" cy="9104328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36D1A56-8660-1C45-99DB-A3A2976F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2896534" y="3088910"/>
              <a:ext cx="3606155" cy="9104328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1C1B1E7-83F0-EB4A-B6A8-87ADCDFB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34597" y="5288486"/>
              <a:ext cx="706120" cy="70612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D9CE19-6CC4-7246-BA60-8075F4F42A2C}"/>
              </a:ext>
            </a:extLst>
          </p:cNvPr>
          <p:cNvGrpSpPr/>
          <p:nvPr/>
        </p:nvGrpSpPr>
        <p:grpSpPr>
          <a:xfrm>
            <a:off x="5434505" y="3031522"/>
            <a:ext cx="3622451" cy="9161716"/>
            <a:chOff x="4773011" y="3079576"/>
            <a:chExt cx="3622451" cy="9161716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09B4E2B-3715-3949-A4A0-71E06315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4773011" y="3079576"/>
              <a:ext cx="3622451" cy="916171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248D4176-37DC-F24B-8BDF-ED174234F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403118" y="5336540"/>
              <a:ext cx="489496" cy="619719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945B79B-7BD4-2747-940F-1BB4D3230002}"/>
              </a:ext>
            </a:extLst>
          </p:cNvPr>
          <p:cNvSpPr txBox="1"/>
          <p:nvPr/>
        </p:nvSpPr>
        <p:spPr>
          <a:xfrm>
            <a:off x="9476488" y="2739784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Человек-</a:t>
            </a:r>
            <a:r>
              <a:rPr lang="ru-RU" b="1" dirty="0" err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дэшборд</a:t>
            </a:r>
            <a:endParaRPr lang="ru-RU" b="1" dirty="0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2E613D-F334-ED4D-AFFE-E5BE5D45FF04}"/>
              </a:ext>
            </a:extLst>
          </p:cNvPr>
          <p:cNvSpPr txBox="1"/>
          <p:nvPr/>
        </p:nvSpPr>
        <p:spPr>
          <a:xfrm>
            <a:off x="5632960" y="2641984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Человек-корректные-данные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8EE983-BF54-034B-8CF0-EAB69D72BF6C}"/>
              </a:ext>
            </a:extLst>
          </p:cNvPr>
          <p:cNvGrpSpPr/>
          <p:nvPr/>
        </p:nvGrpSpPr>
        <p:grpSpPr>
          <a:xfrm>
            <a:off x="8395461" y="3109116"/>
            <a:ext cx="3628655" cy="9104328"/>
            <a:chOff x="8395461" y="3109116"/>
            <a:chExt cx="3628655" cy="9104328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C6F009A-E9F2-8241-9FFA-A36A6036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95461" y="3109116"/>
              <a:ext cx="3628655" cy="9104328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27AC38A7-3CAF-B34E-BEAE-9EC12B39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209788" y="5229012"/>
              <a:ext cx="374324" cy="369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29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xit" presetSubtype="1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2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5000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50000" fill="hold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50000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50000" fill="hold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50000" fill="hold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50000" fill="hold" grpId="0" nodeType="withEffect" p14:presetBounceEnd="50000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27" grpId="0"/>
          <p:bldP spid="31" grpId="0"/>
          <p:bldP spid="38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xit" presetSubtype="1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2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5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5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50000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5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27" grpId="0"/>
          <p:bldP spid="31" grpId="0"/>
          <p:bldP spid="38" grpId="0"/>
          <p:bldP spid="3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195315-052A-C84D-AE5F-B9EF8C048D87}"/>
              </a:ext>
            </a:extLst>
          </p:cNvPr>
          <p:cNvSpPr txBox="1"/>
          <p:nvPr/>
        </p:nvSpPr>
        <p:spPr>
          <a:xfrm>
            <a:off x="4755814" y="568476"/>
            <a:ext cx="33963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Человек-менеджер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393DE7-DC93-DA4E-B630-996639914BC0}"/>
              </a:ext>
            </a:extLst>
          </p:cNvPr>
          <p:cNvGrpSpPr/>
          <p:nvPr/>
        </p:nvGrpSpPr>
        <p:grpSpPr>
          <a:xfrm>
            <a:off x="2581085" y="937808"/>
            <a:ext cx="7029830" cy="14339832"/>
            <a:chOff x="-618343" y="2926080"/>
            <a:chExt cx="4594739" cy="93726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6652C7E-2C3A-F141-BA9B-875169C5E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-618343" y="2926080"/>
              <a:ext cx="4594739" cy="93726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7285C4D-B453-5445-B2E9-5728D8A59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5966" y="5135880"/>
              <a:ext cx="553720" cy="55372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2FF9E0-17E2-0644-8175-FD97241EFF85}"/>
              </a:ext>
            </a:extLst>
          </p:cNvPr>
          <p:cNvSpPr txBox="1"/>
          <p:nvPr/>
        </p:nvSpPr>
        <p:spPr>
          <a:xfrm>
            <a:off x="520303" y="2969052"/>
            <a:ext cx="33963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ea typeface="+mn-lt"/>
                <a:cs typeface="+mn-lt"/>
              </a:rPr>
              <a:t>Ругается с менеджерами за плохие задачи</a:t>
            </a:r>
            <a:endParaRPr lang="ru-RU" dirty="0">
              <a:ea typeface="+mn-lt"/>
              <a:cs typeface="+mn-lt"/>
            </a:endParaRPr>
          </a:p>
          <a:p>
            <a:endParaRPr lang="ru-RU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B85A21-A18B-AD48-8DFF-E1DA4C7E9E3F}"/>
              </a:ext>
            </a:extLst>
          </p:cNvPr>
          <p:cNvSpPr txBox="1"/>
          <p:nvPr/>
        </p:nvSpPr>
        <p:spPr>
          <a:xfrm>
            <a:off x="8550574" y="4142167"/>
            <a:ext cx="33963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cs typeface="Calibri"/>
              </a:rPr>
              <a:t>Хорошо понимает предметную область, в которой работает компания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E26E96-2CAD-4A46-9618-6A8062B034C1}"/>
              </a:ext>
            </a:extLst>
          </p:cNvPr>
          <p:cNvSpPr txBox="1"/>
          <p:nvPr/>
        </p:nvSpPr>
        <p:spPr>
          <a:xfrm>
            <a:off x="7967173" y="1955903"/>
            <a:ext cx="339634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ea typeface="+mn-lt"/>
                <a:cs typeface="+mn-lt"/>
              </a:rPr>
              <a:t>Знает как компания зарабатывает и как работа ДС/менеджеров/</a:t>
            </a:r>
            <a:r>
              <a:rPr lang="ru-RU" b="1" dirty="0" err="1">
                <a:solidFill>
                  <a:srgbClr val="2D2B72"/>
                </a:solidFill>
                <a:ea typeface="+mn-lt"/>
                <a:cs typeface="+mn-lt"/>
              </a:rPr>
              <a:t>тд</a:t>
            </a:r>
            <a:r>
              <a:rPr lang="ru-RU" b="1" dirty="0">
                <a:solidFill>
                  <a:srgbClr val="2D2B72"/>
                </a:solidFill>
                <a:ea typeface="+mn-lt"/>
                <a:cs typeface="+mn-lt"/>
              </a:rPr>
              <a:t> влияет на доход</a:t>
            </a:r>
          </a:p>
          <a:p>
            <a:endParaRPr lang="ru-RU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AD4031B-9077-2A48-BEA2-33972B7D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0730" y="4031330"/>
            <a:ext cx="221673" cy="22167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81A5833-DCDB-AF4C-994D-1B140DFF4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8482" y="1111932"/>
            <a:ext cx="5210916" cy="131558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5AE61B-741C-2645-80D0-1687F1E7B15B}"/>
              </a:ext>
            </a:extLst>
          </p:cNvPr>
          <p:cNvSpPr txBox="1"/>
          <p:nvPr/>
        </p:nvSpPr>
        <p:spPr>
          <a:xfrm>
            <a:off x="4875715" y="568968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Человек-модель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230A1F-EB4D-AA46-BEAF-848A3A632A8D}"/>
              </a:ext>
            </a:extLst>
          </p:cNvPr>
          <p:cNvSpPr txBox="1"/>
          <p:nvPr/>
        </p:nvSpPr>
        <p:spPr>
          <a:xfrm>
            <a:off x="481595" y="2993470"/>
            <a:ext cx="339634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Соберет простую модель из * и палок на любых данных по статье на медиуме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49128D-7C6F-4F44-A4E8-ED31FA354F26}"/>
              </a:ext>
            </a:extLst>
          </p:cNvPr>
          <p:cNvSpPr txBox="1"/>
          <p:nvPr/>
        </p:nvSpPr>
        <p:spPr>
          <a:xfrm>
            <a:off x="7966522" y="1956264"/>
            <a:ext cx="339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</a:rPr>
              <a:t>Хорошо разбирается в статистике и математике</a:t>
            </a:r>
            <a:endParaRPr lang="ru-RU" b="1" dirty="0">
              <a:solidFill>
                <a:srgbClr val="2D2B72"/>
              </a:solidFill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E485A9-648E-C74F-992A-9D005CA3C9B8}"/>
              </a:ext>
            </a:extLst>
          </p:cNvPr>
          <p:cNvSpPr txBox="1"/>
          <p:nvPr/>
        </p:nvSpPr>
        <p:spPr>
          <a:xfrm>
            <a:off x="8550574" y="4196594"/>
            <a:ext cx="339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Профессионально скажет каких данных не хватает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F1817C-7319-E14E-92C4-FE345E6B7AE5}"/>
              </a:ext>
            </a:extLst>
          </p:cNvPr>
          <p:cNvSpPr txBox="1"/>
          <p:nvPr/>
        </p:nvSpPr>
        <p:spPr>
          <a:xfrm>
            <a:off x="4793337" y="448896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Человек-корректные-данные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9D199B-78DB-9C4F-B631-D1FD41952EC6}"/>
              </a:ext>
            </a:extLst>
          </p:cNvPr>
          <p:cNvSpPr txBox="1"/>
          <p:nvPr/>
        </p:nvSpPr>
        <p:spPr>
          <a:xfrm>
            <a:off x="440847" y="2945564"/>
            <a:ext cx="339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</a:rPr>
              <a:t>Может собрать автоматический </a:t>
            </a:r>
            <a:r>
              <a:rPr lang="ru-RU" b="1" dirty="0" err="1">
                <a:solidFill>
                  <a:srgbClr val="2D2B72"/>
                </a:solidFill>
              </a:rPr>
              <a:t>пайплайн</a:t>
            </a:r>
            <a:r>
              <a:rPr lang="ru-RU" b="1" dirty="0">
                <a:solidFill>
                  <a:srgbClr val="2D2B72"/>
                </a:solidFill>
              </a:rPr>
              <a:t> обработки данных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A377B7-5B19-A54E-8796-BE2395760CA6}"/>
              </a:ext>
            </a:extLst>
          </p:cNvPr>
          <p:cNvSpPr txBox="1"/>
          <p:nvPr/>
        </p:nvSpPr>
        <p:spPr>
          <a:xfrm>
            <a:off x="7967411" y="1955866"/>
            <a:ext cx="33963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</a:rPr>
              <a:t>Может определить выброс в данных это реальное значение или баг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FE2F9-2538-C049-94A4-83784C22785A}"/>
              </a:ext>
            </a:extLst>
          </p:cNvPr>
          <p:cNvSpPr txBox="1"/>
          <p:nvPr/>
        </p:nvSpPr>
        <p:spPr>
          <a:xfrm>
            <a:off x="8523360" y="4197130"/>
            <a:ext cx="339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cs typeface="Calibri"/>
              </a:rPr>
              <a:t>Понимает, как работает </a:t>
            </a:r>
            <a:r>
              <a:rPr lang="ru-RU" b="1" dirty="0" err="1">
                <a:solidFill>
                  <a:srgbClr val="2D2B72"/>
                </a:solidFill>
                <a:cs typeface="Calibri"/>
              </a:rPr>
              <a:t>data-flow</a:t>
            </a:r>
            <a:r>
              <a:rPr lang="ru-RU" b="1" dirty="0">
                <a:solidFill>
                  <a:srgbClr val="2D2B72"/>
                </a:solidFill>
                <a:cs typeface="Calibri"/>
              </a:rPr>
              <a:t> внутри компании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9C61C07-5C78-E44F-B860-3EF5EDF1E4FC}"/>
              </a:ext>
            </a:extLst>
          </p:cNvPr>
          <p:cNvGrpSpPr/>
          <p:nvPr/>
        </p:nvGrpSpPr>
        <p:grpSpPr>
          <a:xfrm>
            <a:off x="3645107" y="1111932"/>
            <a:ext cx="5385895" cy="13621727"/>
            <a:chOff x="3788585" y="1086111"/>
            <a:chExt cx="5385895" cy="1362172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2FDB55C-B4BB-7C41-9498-89616DF2779B}"/>
                </a:ext>
              </a:extLst>
            </p:cNvPr>
            <p:cNvGrpSpPr/>
            <p:nvPr/>
          </p:nvGrpSpPr>
          <p:grpSpPr>
            <a:xfrm>
              <a:off x="3788585" y="1086111"/>
              <a:ext cx="5385895" cy="13621727"/>
              <a:chOff x="4773011" y="3079576"/>
              <a:chExt cx="3622451" cy="9161716"/>
            </a:xfrm>
          </p:grpSpPr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86B1A32C-780B-4542-9BB0-9281F39A2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4773011" y="3079576"/>
                <a:ext cx="3622451" cy="9161716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04A825EA-E53B-B247-9186-CD4C5FD0E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403118" y="5336540"/>
                <a:ext cx="489496" cy="619719"/>
              </a:xfrm>
              <a:prstGeom prst="rect">
                <a:avLst/>
              </a:prstGeom>
            </p:spPr>
          </p:pic>
        </p:grp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972FBCCF-4784-0044-8054-F6C95B93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31108" y="3454128"/>
              <a:ext cx="226741" cy="226741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326C619-09CE-1D42-9A8D-AE0A4CF6A792}"/>
              </a:ext>
            </a:extLst>
          </p:cNvPr>
          <p:cNvSpPr txBox="1"/>
          <p:nvPr/>
        </p:nvSpPr>
        <p:spPr>
          <a:xfrm>
            <a:off x="4904313" y="519776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Человек-</a:t>
            </a:r>
            <a:r>
              <a:rPr lang="ru-RU" b="1" dirty="0" err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дэшборд</a:t>
            </a:r>
            <a:endParaRPr lang="ru-RU" b="1" dirty="0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67F51703-8DD8-BB41-9C37-C0F76A1200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70065" y="981325"/>
            <a:ext cx="5743897" cy="1441148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163BBAD-E7D6-AE40-83D2-D9A7C4FBD982}"/>
              </a:ext>
            </a:extLst>
          </p:cNvPr>
          <p:cNvSpPr txBox="1"/>
          <p:nvPr/>
        </p:nvSpPr>
        <p:spPr>
          <a:xfrm>
            <a:off x="440847" y="3104870"/>
            <a:ext cx="339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</a:rPr>
              <a:t>Знает, какой график лучше использовать в каждом случае</a:t>
            </a:r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B6AE74-B67C-6A4D-9F03-B2C0C1E46397}"/>
              </a:ext>
            </a:extLst>
          </p:cNvPr>
          <p:cNvSpPr txBox="1"/>
          <p:nvPr/>
        </p:nvSpPr>
        <p:spPr>
          <a:xfrm>
            <a:off x="8006419" y="2046705"/>
            <a:ext cx="33963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</a:rPr>
              <a:t>Делает визуализации интерактивными</a:t>
            </a:r>
            <a:endParaRPr lang="ru-RU" b="1" dirty="0">
              <a:solidFill>
                <a:srgbClr val="2D2B72"/>
              </a:solidFill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1FA5-D46F-7342-A43F-75A3868E7733}"/>
              </a:ext>
            </a:extLst>
          </p:cNvPr>
          <p:cNvSpPr txBox="1"/>
          <p:nvPr/>
        </p:nvSpPr>
        <p:spPr>
          <a:xfrm>
            <a:off x="8552178" y="4137540"/>
            <a:ext cx="339634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>
                <a:solidFill>
                  <a:srgbClr val="2D2B72"/>
                </a:solidFill>
              </a:rPr>
              <a:t>Может сделать аналитическую презентацию понятной даже для </a:t>
            </a:r>
            <a:r>
              <a:rPr lang="ru-RU" b="1" dirty="0" err="1">
                <a:solidFill>
                  <a:srgbClr val="2D2B72"/>
                </a:solidFill>
              </a:rPr>
              <a:t>обезъяны</a:t>
            </a:r>
            <a:endParaRPr lang="ru-RU" b="1" dirty="0" err="1">
              <a:solidFill>
                <a:srgbClr val="2D2B7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10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accel="50000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xit" presetSubtype="8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xit" presetSubtype="2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2" ac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4" ac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xit" presetSubtype="4" ac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4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accel="50000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xit" presetSubtype="8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2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2" ac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xit" presetSubtype="4" accel="5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" presetClass="exit" presetSubtype="4" ac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accel="50000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" presetClass="exit" presetSubtype="8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8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" presetClass="exit" presetSubtype="2" ac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2" presetClass="exit" presetSubtype="4" ac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2" presetClass="exit" presetSubtype="4" accel="5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0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8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8" accel="50000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2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5" grpId="0"/>
          <p:bldP spid="25" grpId="1"/>
          <p:bldP spid="26" grpId="0"/>
          <p:bldP spid="26" grpId="1"/>
          <p:bldP spid="27" grpId="0"/>
          <p:bldP spid="27" grpId="1"/>
          <p:bldP spid="31" grpId="0"/>
          <p:bldP spid="31" grpId="1"/>
          <p:bldP spid="32" grpId="0"/>
          <p:bldP spid="32" grpId="1"/>
          <p:bldP spid="33" grpId="0"/>
          <p:bldP spid="33" grpId="1"/>
          <p:bldP spid="34" grpId="0"/>
          <p:bldP spid="34" grpId="1"/>
          <p:bldP spid="35" grpId="0"/>
          <p:bldP spid="35" grpId="1"/>
          <p:bldP spid="36" grpId="0"/>
          <p:bldP spid="36" grpId="1"/>
          <p:bldP spid="37" grpId="0"/>
          <p:bldP spid="37" grpId="1"/>
          <p:bldP spid="38" grpId="0"/>
          <p:bldP spid="38" grpId="1"/>
          <p:bldP spid="44" grpId="0"/>
          <p:bldP spid="4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xit" presetSubtype="8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" presetClass="exit" presetSubtype="2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" presetClass="exit" presetSubtype="2" ac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xit" presetSubtype="4" ac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xit" presetSubtype="4" ac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8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4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xit" presetSubtype="8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" presetClass="exit" presetSubtype="2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2" ac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" presetClass="exit" presetSubtype="4" accel="5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" presetClass="exit" presetSubtype="4" ac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" presetClass="entr" presetSubtype="2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" presetClass="exit" presetSubtype="8" ac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8" ac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" presetClass="exit" presetSubtype="2" ac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2" presetClass="exit" presetSubtype="4" ac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6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2" presetClass="exit" presetSubtype="4" accel="5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0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" presetClass="entr" presetSubtype="8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" presetClass="entr" presetSubtype="8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" presetClass="entr" presetSubtype="2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5" grpId="0"/>
          <p:bldP spid="25" grpId="1"/>
          <p:bldP spid="26" grpId="0"/>
          <p:bldP spid="26" grpId="1"/>
          <p:bldP spid="27" grpId="0"/>
          <p:bldP spid="27" grpId="1"/>
          <p:bldP spid="31" grpId="0"/>
          <p:bldP spid="31" grpId="1"/>
          <p:bldP spid="32" grpId="0"/>
          <p:bldP spid="32" grpId="1"/>
          <p:bldP spid="33" grpId="0"/>
          <p:bldP spid="33" grpId="1"/>
          <p:bldP spid="34" grpId="0"/>
          <p:bldP spid="34" grpId="1"/>
          <p:bldP spid="35" grpId="0"/>
          <p:bldP spid="35" grpId="1"/>
          <p:bldP spid="36" grpId="0"/>
          <p:bldP spid="36" grpId="1"/>
          <p:bldP spid="37" grpId="0"/>
          <p:bldP spid="37" grpId="1"/>
          <p:bldP spid="38" grpId="0"/>
          <p:bldP spid="38" grpId="1"/>
          <p:bldP spid="44" grpId="0"/>
          <p:bldP spid="46" grpId="0"/>
          <p:bldP spid="47" grpId="0"/>
          <p:bldP spid="48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5662350-CE8D-CC41-A8AB-7FB536E80FE1}"/>
              </a:ext>
            </a:extLst>
          </p:cNvPr>
          <p:cNvSpPr txBox="1"/>
          <p:nvPr/>
        </p:nvSpPr>
        <p:spPr>
          <a:xfrm>
            <a:off x="6170212" y="540586"/>
            <a:ext cx="512464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3200" b="1" dirty="0">
                <a:solidFill>
                  <a:srgbClr val="FF000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Суперкоманда</a:t>
            </a:r>
            <a:r>
              <a:rPr lang="ru-RU" sz="3200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спешит на помощь, ...</a:t>
            </a:r>
            <a:endParaRPr lang="ru-RU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5FD3A-E10F-7648-8A0C-423D17326413}"/>
              </a:ext>
            </a:extLst>
          </p:cNvPr>
          <p:cNvGrpSpPr/>
          <p:nvPr/>
        </p:nvGrpSpPr>
        <p:grpSpPr>
          <a:xfrm>
            <a:off x="5240717" y="2826327"/>
            <a:ext cx="2368979" cy="3782291"/>
            <a:chOff x="5240717" y="2826327"/>
            <a:chExt cx="2368979" cy="3782291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1CBD85-7007-D044-BD26-B41C9CA8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40717" y="2826327"/>
              <a:ext cx="2368979" cy="378229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746B276-A30A-6543-A8D3-A7700D7C9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676" y="3728750"/>
              <a:ext cx="374324" cy="36933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93261E-1855-1945-8630-32D3D3C28541}"/>
              </a:ext>
            </a:extLst>
          </p:cNvPr>
          <p:cNvGrpSpPr/>
          <p:nvPr/>
        </p:nvGrpSpPr>
        <p:grpSpPr>
          <a:xfrm>
            <a:off x="6545615" y="2645412"/>
            <a:ext cx="2807566" cy="3963206"/>
            <a:chOff x="6545615" y="2645412"/>
            <a:chExt cx="2807566" cy="39632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B072C78-A6EF-3145-AE5E-4A5F55C27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45615" y="2645412"/>
              <a:ext cx="2807566" cy="3963206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7285C4D-B453-5445-B2E9-5728D8A59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7827" y="3623410"/>
              <a:ext cx="290006" cy="290006"/>
            </a:xfrm>
            <a:prstGeom prst="rect">
              <a:avLst/>
            </a:prstGeom>
          </p:spPr>
        </p:pic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9CB173DF-6FFC-054C-8143-1EFE102C93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14787" y="2728948"/>
            <a:ext cx="1648261" cy="396855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B169A33-5C81-E04F-A1D8-BB7EE2E60E90}"/>
              </a:ext>
            </a:extLst>
          </p:cNvPr>
          <p:cNvGrpSpPr/>
          <p:nvPr/>
        </p:nvGrpSpPr>
        <p:grpSpPr>
          <a:xfrm>
            <a:off x="9978675" y="2737437"/>
            <a:ext cx="1937907" cy="3960070"/>
            <a:chOff x="9978675" y="2737437"/>
            <a:chExt cx="1937907" cy="3960070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B90C8E9-9547-5046-A3AD-D7FEAB996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78675" y="2737437"/>
              <a:ext cx="1937907" cy="396007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A0D8BFA-F3E2-244C-B311-BA97F79B3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503360" y="3623410"/>
              <a:ext cx="466642" cy="466642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0884C42C-611F-3342-97A8-53586A6248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348107" flipH="1">
            <a:off x="-1768350" y="1141396"/>
            <a:ext cx="3536699" cy="54306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D8D97B-64B9-9243-BFBE-EB41D066DBA1}"/>
              </a:ext>
            </a:extLst>
          </p:cNvPr>
          <p:cNvSpPr txBox="1"/>
          <p:nvPr/>
        </p:nvSpPr>
        <p:spPr>
          <a:xfrm>
            <a:off x="1326454" y="1978174"/>
            <a:ext cx="13453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 b="1" dirty="0" err="1">
                <a:latin typeface="Helvetica Neue Condensed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Менеджер</a:t>
            </a:r>
            <a:r>
              <a:rPr lang="en-GB" sz="1200" b="1" dirty="0">
                <a:latin typeface="Helvetica Neue Condensed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</a:t>
            </a:r>
            <a:r>
              <a:rPr lang="en-GB" sz="1200" b="1" dirty="0" err="1">
                <a:latin typeface="Helvetica Neue Condensed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heeeelp</a:t>
            </a:r>
            <a:endParaRPr lang="ru-RU" sz="1200" b="1" dirty="0" err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720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849D6518-4773-CE48-9D92-037480C42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793" y="4010975"/>
            <a:ext cx="1271836" cy="286820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40B7C8A-2541-AC4B-9988-090C5CC32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05835" y="2885872"/>
            <a:ext cx="2679990" cy="397212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FBBFF16-CFF5-6E44-8548-8F2C1C3A04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8067"/>
          <a:stretch/>
        </p:blipFill>
        <p:spPr>
          <a:xfrm>
            <a:off x="5775004" y="1798438"/>
            <a:ext cx="2857500" cy="165174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A29AF0E-6D10-D04D-88CF-727ABEC7F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3220333" y="2424201"/>
            <a:ext cx="2524583" cy="44337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9C20D8F-FF9A-9246-A826-46CC11715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151155" y="2386237"/>
            <a:ext cx="2138355" cy="44929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A5E7426-9F85-814A-9490-381B71560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8959" y="2335536"/>
            <a:ext cx="2138355" cy="45612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0A11A7F-4FFD-E94E-B18E-360214DA48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5286650" y="2335536"/>
            <a:ext cx="1702517" cy="45943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21C239-9A41-ED4A-A0DC-1E6C720F95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3977" y="2284833"/>
            <a:ext cx="1506749" cy="4594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7DF073-37D8-7146-93AE-FD6F1E1F470A}"/>
              </a:ext>
            </a:extLst>
          </p:cNvPr>
          <p:cNvSpPr txBox="1"/>
          <p:nvPr/>
        </p:nvSpPr>
        <p:spPr>
          <a:xfrm>
            <a:off x="6907899" y="179379"/>
            <a:ext cx="538919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800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А решает вопросики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4B26D-C697-EC4C-883D-760BF04CCBDB}"/>
              </a:ext>
            </a:extLst>
          </p:cNvPr>
          <p:cNvSpPr txBox="1"/>
          <p:nvPr/>
        </p:nvSpPr>
        <p:spPr>
          <a:xfrm>
            <a:off x="6907900" y="655699"/>
            <a:ext cx="55089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800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(или делает вид, что решает)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CB00C89-9071-D547-B36C-AC16A375E0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9994" y="414089"/>
            <a:ext cx="1365450" cy="131836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7126EC-F577-A147-A0E1-B6BFCD69B1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46800" y="1809956"/>
            <a:ext cx="712330" cy="8493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A59B225-8C25-DF47-A40A-AA83B90D82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94014" y="2284833"/>
            <a:ext cx="2569869" cy="4627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A2D256-FFDF-4DFD-BE4D-7069A441170F}"/>
              </a:ext>
            </a:extLst>
          </p:cNvPr>
          <p:cNvSpPr txBox="1"/>
          <p:nvPr/>
        </p:nvSpPr>
        <p:spPr>
          <a:xfrm>
            <a:off x="1595670" y="233807"/>
            <a:ext cx="538919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800" b="1" dirty="0">
                <a:solidFill>
                  <a:srgbClr val="2D2B72"/>
                </a:solidFill>
                <a:cs typeface="Calibri"/>
              </a:rPr>
              <a:t>Занимается не математикой!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F1711-DF66-4773-B03E-7C5713095E8D}"/>
              </a:ext>
            </a:extLst>
          </p:cNvPr>
          <p:cNvSpPr txBox="1"/>
          <p:nvPr/>
        </p:nvSpPr>
        <p:spPr>
          <a:xfrm>
            <a:off x="1601113" y="701893"/>
            <a:ext cx="538919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800" b="1" dirty="0">
                <a:solidFill>
                  <a:srgbClr val="2D2B72"/>
                </a:solidFill>
                <a:cs typeface="Calibri"/>
              </a:rPr>
              <a:t>И не программированием!</a:t>
            </a:r>
          </a:p>
        </p:txBody>
      </p:sp>
    </p:spTree>
    <p:extLst>
      <p:ext uri="{BB962C8B-B14F-4D97-AF65-F5344CB8AC3E}">
        <p14:creationId xmlns:p14="http://schemas.microsoft.com/office/powerpoint/2010/main" val="81412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8" grpId="0"/>
          <p:bldP spid="2" grpId="0"/>
          <p:bldP spid="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31FBB0-299E-1845-BA8C-A90214287D06}"/>
              </a:ext>
            </a:extLst>
          </p:cNvPr>
          <p:cNvSpPr txBox="1"/>
          <p:nvPr/>
        </p:nvSpPr>
        <p:spPr>
          <a:xfrm>
            <a:off x="261768" y="3429000"/>
            <a:ext cx="601504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3200" b="1" dirty="0">
                <a:solidFill>
                  <a:srgbClr val="2D2B72"/>
                </a:solidFill>
              </a:rPr>
              <a:t>Теперь ДС знает, что и как нужно анализировать</a:t>
            </a:r>
            <a:endParaRPr lang="ru-RU"/>
          </a:p>
          <a:p>
            <a:r>
              <a:rPr lang="ru-RU" sz="3200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(но это не точно)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8D48298B-A152-8B4A-A10C-3CE32498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957" y="-58119"/>
            <a:ext cx="3957880" cy="70362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6C7FACC-1BCC-E640-AEDD-2B983E4C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 flipH="1">
            <a:off x="6736924" y="724754"/>
            <a:ext cx="5761684" cy="135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4365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2" presetClass="emph" presetSubtype="0" repeatCount="indefinite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4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6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7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8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2" presetClass="emph" presetSubtype="0" repeatCount="indefinite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4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6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7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8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6EA0073-DADC-AE46-A715-3C110A7C3060}"/>
              </a:ext>
            </a:extLst>
          </p:cNvPr>
          <p:cNvGrpSpPr/>
          <p:nvPr/>
        </p:nvGrpSpPr>
        <p:grpSpPr>
          <a:xfrm>
            <a:off x="3644000" y="2657106"/>
            <a:ext cx="5744050" cy="1543787"/>
            <a:chOff x="3644000" y="2657106"/>
            <a:chExt cx="5744050" cy="1543787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BF2631BC-056C-9846-83C1-AB5BF281416F}"/>
                </a:ext>
              </a:extLst>
            </p:cNvPr>
            <p:cNvSpPr/>
            <p:nvPr/>
          </p:nvSpPr>
          <p:spPr>
            <a:xfrm>
              <a:off x="3644000" y="2657106"/>
              <a:ext cx="4904000" cy="1543787"/>
            </a:xfrm>
            <a:custGeom>
              <a:avLst/>
              <a:gdLst>
                <a:gd name="connsiteX0" fmla="*/ 0 w 4772025"/>
                <a:gd name="connsiteY0" fmla="*/ 192885 h 1157288"/>
                <a:gd name="connsiteX1" fmla="*/ 192885 w 4772025"/>
                <a:gd name="connsiteY1" fmla="*/ 0 h 1157288"/>
                <a:gd name="connsiteX2" fmla="*/ 4579140 w 4772025"/>
                <a:gd name="connsiteY2" fmla="*/ 0 h 1157288"/>
                <a:gd name="connsiteX3" fmla="*/ 4772025 w 4772025"/>
                <a:gd name="connsiteY3" fmla="*/ 192885 h 1157288"/>
                <a:gd name="connsiteX4" fmla="*/ 4772025 w 4772025"/>
                <a:gd name="connsiteY4" fmla="*/ 964403 h 1157288"/>
                <a:gd name="connsiteX5" fmla="*/ 4579140 w 4772025"/>
                <a:gd name="connsiteY5" fmla="*/ 1157288 h 1157288"/>
                <a:gd name="connsiteX6" fmla="*/ 192885 w 4772025"/>
                <a:gd name="connsiteY6" fmla="*/ 1157288 h 1157288"/>
                <a:gd name="connsiteX7" fmla="*/ 0 w 4772025"/>
                <a:gd name="connsiteY7" fmla="*/ 964403 h 1157288"/>
                <a:gd name="connsiteX8" fmla="*/ 0 w 4772025"/>
                <a:gd name="connsiteY8" fmla="*/ 192885 h 1157288"/>
                <a:gd name="connsiteX0" fmla="*/ 0 w 4772025"/>
                <a:gd name="connsiteY0" fmla="*/ 296580 h 1260983"/>
                <a:gd name="connsiteX1" fmla="*/ 174031 w 4772025"/>
                <a:gd name="connsiteY1" fmla="*/ 0 h 1260983"/>
                <a:gd name="connsiteX2" fmla="*/ 4579140 w 4772025"/>
                <a:gd name="connsiteY2" fmla="*/ 103695 h 1260983"/>
                <a:gd name="connsiteX3" fmla="*/ 4772025 w 4772025"/>
                <a:gd name="connsiteY3" fmla="*/ 296580 h 1260983"/>
                <a:gd name="connsiteX4" fmla="*/ 4772025 w 4772025"/>
                <a:gd name="connsiteY4" fmla="*/ 1068098 h 1260983"/>
                <a:gd name="connsiteX5" fmla="*/ 4579140 w 4772025"/>
                <a:gd name="connsiteY5" fmla="*/ 1260983 h 1260983"/>
                <a:gd name="connsiteX6" fmla="*/ 192885 w 4772025"/>
                <a:gd name="connsiteY6" fmla="*/ 1260983 h 1260983"/>
                <a:gd name="connsiteX7" fmla="*/ 0 w 4772025"/>
                <a:gd name="connsiteY7" fmla="*/ 1068098 h 1260983"/>
                <a:gd name="connsiteX8" fmla="*/ 0 w 4772025"/>
                <a:gd name="connsiteY8" fmla="*/ 296580 h 1260983"/>
                <a:gd name="connsiteX0" fmla="*/ 0 w 4772025"/>
                <a:gd name="connsiteY0" fmla="*/ 296580 h 1402385"/>
                <a:gd name="connsiteX1" fmla="*/ 174031 w 4772025"/>
                <a:gd name="connsiteY1" fmla="*/ 0 h 1402385"/>
                <a:gd name="connsiteX2" fmla="*/ 4579140 w 4772025"/>
                <a:gd name="connsiteY2" fmla="*/ 103695 h 1402385"/>
                <a:gd name="connsiteX3" fmla="*/ 4772025 w 4772025"/>
                <a:gd name="connsiteY3" fmla="*/ 296580 h 1402385"/>
                <a:gd name="connsiteX4" fmla="*/ 4772025 w 4772025"/>
                <a:gd name="connsiteY4" fmla="*/ 1068098 h 1402385"/>
                <a:gd name="connsiteX5" fmla="*/ 4579140 w 4772025"/>
                <a:gd name="connsiteY5" fmla="*/ 1260983 h 1402385"/>
                <a:gd name="connsiteX6" fmla="*/ 174031 w 4772025"/>
                <a:gd name="connsiteY6" fmla="*/ 1402385 h 1402385"/>
                <a:gd name="connsiteX7" fmla="*/ 0 w 4772025"/>
                <a:gd name="connsiteY7" fmla="*/ 1068098 h 1402385"/>
                <a:gd name="connsiteX8" fmla="*/ 0 w 4772025"/>
                <a:gd name="connsiteY8" fmla="*/ 296580 h 1402385"/>
                <a:gd name="connsiteX0" fmla="*/ 0 w 4837804"/>
                <a:gd name="connsiteY0" fmla="*/ 437982 h 1543787"/>
                <a:gd name="connsiteX1" fmla="*/ 174031 w 4837804"/>
                <a:gd name="connsiteY1" fmla="*/ 141402 h 1543787"/>
                <a:gd name="connsiteX2" fmla="*/ 4795956 w 4837804"/>
                <a:gd name="connsiteY2" fmla="*/ 0 h 1543787"/>
                <a:gd name="connsiteX3" fmla="*/ 4772025 w 4837804"/>
                <a:gd name="connsiteY3" fmla="*/ 437982 h 1543787"/>
                <a:gd name="connsiteX4" fmla="*/ 4772025 w 4837804"/>
                <a:gd name="connsiteY4" fmla="*/ 1209500 h 1543787"/>
                <a:gd name="connsiteX5" fmla="*/ 4579140 w 4837804"/>
                <a:gd name="connsiteY5" fmla="*/ 1402385 h 1543787"/>
                <a:gd name="connsiteX6" fmla="*/ 174031 w 4837804"/>
                <a:gd name="connsiteY6" fmla="*/ 1543787 h 1543787"/>
                <a:gd name="connsiteX7" fmla="*/ 0 w 4837804"/>
                <a:gd name="connsiteY7" fmla="*/ 1209500 h 1543787"/>
                <a:gd name="connsiteX8" fmla="*/ 0 w 4837804"/>
                <a:gd name="connsiteY8" fmla="*/ 437982 h 1543787"/>
                <a:gd name="connsiteX0" fmla="*/ 0 w 4904000"/>
                <a:gd name="connsiteY0" fmla="*/ 437982 h 1543787"/>
                <a:gd name="connsiteX1" fmla="*/ 174031 w 4904000"/>
                <a:gd name="connsiteY1" fmla="*/ 141402 h 1543787"/>
                <a:gd name="connsiteX2" fmla="*/ 4795956 w 4904000"/>
                <a:gd name="connsiteY2" fmla="*/ 0 h 1543787"/>
                <a:gd name="connsiteX3" fmla="*/ 4904000 w 4904000"/>
                <a:gd name="connsiteY3" fmla="*/ 456836 h 1543787"/>
                <a:gd name="connsiteX4" fmla="*/ 4772025 w 4904000"/>
                <a:gd name="connsiteY4" fmla="*/ 1209500 h 1543787"/>
                <a:gd name="connsiteX5" fmla="*/ 4579140 w 4904000"/>
                <a:gd name="connsiteY5" fmla="*/ 1402385 h 1543787"/>
                <a:gd name="connsiteX6" fmla="*/ 174031 w 4904000"/>
                <a:gd name="connsiteY6" fmla="*/ 1543787 h 1543787"/>
                <a:gd name="connsiteX7" fmla="*/ 0 w 4904000"/>
                <a:gd name="connsiteY7" fmla="*/ 1209500 h 1543787"/>
                <a:gd name="connsiteX8" fmla="*/ 0 w 4904000"/>
                <a:gd name="connsiteY8" fmla="*/ 437982 h 1543787"/>
                <a:gd name="connsiteX0" fmla="*/ 0 w 4904000"/>
                <a:gd name="connsiteY0" fmla="*/ 437982 h 1543787"/>
                <a:gd name="connsiteX1" fmla="*/ 174031 w 4904000"/>
                <a:gd name="connsiteY1" fmla="*/ 141402 h 1543787"/>
                <a:gd name="connsiteX2" fmla="*/ 4795956 w 4904000"/>
                <a:gd name="connsiteY2" fmla="*/ 0 h 1543787"/>
                <a:gd name="connsiteX3" fmla="*/ 4904000 w 4904000"/>
                <a:gd name="connsiteY3" fmla="*/ 456836 h 1543787"/>
                <a:gd name="connsiteX4" fmla="*/ 4772025 w 4904000"/>
                <a:gd name="connsiteY4" fmla="*/ 1209500 h 1543787"/>
                <a:gd name="connsiteX5" fmla="*/ 4579140 w 4904000"/>
                <a:gd name="connsiteY5" fmla="*/ 1402385 h 1543787"/>
                <a:gd name="connsiteX6" fmla="*/ 174031 w 4904000"/>
                <a:gd name="connsiteY6" fmla="*/ 1543787 h 1543787"/>
                <a:gd name="connsiteX7" fmla="*/ 0 w 4904000"/>
                <a:gd name="connsiteY7" fmla="*/ 1209500 h 1543787"/>
                <a:gd name="connsiteX8" fmla="*/ 0 w 4904000"/>
                <a:gd name="connsiteY8" fmla="*/ 437982 h 154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4000" h="1543787">
                  <a:moveTo>
                    <a:pt x="0" y="437982"/>
                  </a:moveTo>
                  <a:cubicBezTo>
                    <a:pt x="0" y="331455"/>
                    <a:pt x="67504" y="141402"/>
                    <a:pt x="174031" y="141402"/>
                  </a:cubicBezTo>
                  <a:cubicBezTo>
                    <a:pt x="1636116" y="141402"/>
                    <a:pt x="3333871" y="0"/>
                    <a:pt x="4795956" y="0"/>
                  </a:cubicBezTo>
                  <a:cubicBezTo>
                    <a:pt x="4902483" y="0"/>
                    <a:pt x="4904000" y="350309"/>
                    <a:pt x="4904000" y="456836"/>
                  </a:cubicBezTo>
                  <a:cubicBezTo>
                    <a:pt x="4860008" y="707724"/>
                    <a:pt x="4919712" y="977466"/>
                    <a:pt x="4772025" y="1209500"/>
                  </a:cubicBezTo>
                  <a:cubicBezTo>
                    <a:pt x="4772025" y="1316027"/>
                    <a:pt x="4685667" y="1402385"/>
                    <a:pt x="4579140" y="1402385"/>
                  </a:cubicBezTo>
                  <a:lnTo>
                    <a:pt x="174031" y="1543787"/>
                  </a:lnTo>
                  <a:cubicBezTo>
                    <a:pt x="67504" y="1543787"/>
                    <a:pt x="0" y="1316027"/>
                    <a:pt x="0" y="1209500"/>
                  </a:cubicBezTo>
                  <a:lnTo>
                    <a:pt x="0" y="437982"/>
                  </a:lnTo>
                  <a:close/>
                </a:path>
              </a:pathLst>
            </a:custGeom>
            <a:solidFill>
              <a:srgbClr val="2D2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1E102C-BF89-F44F-9E9F-5FB409CC2219}"/>
                </a:ext>
              </a:extLst>
            </p:cNvPr>
            <p:cNvSpPr txBox="1"/>
            <p:nvPr/>
          </p:nvSpPr>
          <p:spPr>
            <a:xfrm>
              <a:off x="5214642" y="3075056"/>
              <a:ext cx="41734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000" b="1" dirty="0">
                  <a:solidFill>
                    <a:schemeClr val="bg1"/>
                  </a:solidFill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Конец!</a:t>
              </a:r>
              <a:endParaRPr lang="en-RU" sz="40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600" dirty="0"/>
              <a:t>Теперь подробнее</a:t>
            </a:r>
            <a:endParaRPr lang="ru-RU" sz="4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7082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8704426" y="-20875"/>
            <a:ext cx="3487575" cy="6878841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88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/>
              <a:t>Какие бывают аналитики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60256" y="1616556"/>
            <a:ext cx="6447132" cy="4352771"/>
          </a:xfrm>
        </p:spPr>
        <p:txBody>
          <a:bodyPr/>
          <a:lstStyle/>
          <a:p>
            <a:r>
              <a:rPr lang="ru-RU" sz="1650" dirty="0">
                <a:cs typeface="Arial"/>
              </a:rPr>
              <a:t>Традиционно выделяют несколько видов аналитиков.</a:t>
            </a:r>
          </a:p>
          <a:p>
            <a:pPr lvl="1"/>
            <a:r>
              <a:rPr lang="ru-RU" sz="1650" dirty="0"/>
              <a:t>Некоторые из них:</a:t>
            </a:r>
            <a:endParaRPr lang="en-US" sz="1650" dirty="0">
              <a:cs typeface="Arial"/>
            </a:endParaRPr>
          </a:p>
          <a:p>
            <a:pPr marL="379095" lvl="2" indent="-379095"/>
            <a:r>
              <a:rPr lang="ru-RU" sz="1650" dirty="0"/>
              <a:t>Бизнес-аналитик</a:t>
            </a:r>
            <a:endParaRPr lang="ru-RU" sz="1650" dirty="0">
              <a:cs typeface="Arial" panose="020B0604020202020204"/>
            </a:endParaRPr>
          </a:p>
          <a:p>
            <a:pPr marL="379095" lvl="2" indent="-379095"/>
            <a:r>
              <a:rPr lang="ru-RU" sz="1650" dirty="0">
                <a:cs typeface="Arial" panose="020B0604020202020204"/>
              </a:rPr>
              <a:t>Маркетинговый аналитик</a:t>
            </a:r>
          </a:p>
          <a:p>
            <a:pPr marL="379095" lvl="2" indent="-379095"/>
            <a:r>
              <a:rPr lang="ru-RU" sz="1650" dirty="0">
                <a:cs typeface="Arial" panose="020B0604020202020204"/>
              </a:rPr>
              <a:t>Веб-аналитик</a:t>
            </a:r>
          </a:p>
          <a:p>
            <a:pPr marL="379095" lvl="2" indent="-379095"/>
            <a:r>
              <a:rPr lang="ru-RU" sz="1650" dirty="0">
                <a:cs typeface="Arial" panose="020B0604020202020204"/>
              </a:rPr>
              <a:t>Продуктовый аналитик</a:t>
            </a:r>
          </a:p>
          <a:p>
            <a:pPr marL="379095" lvl="2" indent="-379095"/>
            <a:r>
              <a:rPr lang="ru-RU" sz="1650" dirty="0">
                <a:cs typeface="Arial" panose="020B0604020202020204"/>
              </a:rPr>
              <a:t>Аналитик данных</a:t>
            </a:r>
          </a:p>
          <a:p>
            <a:pPr marL="379095" lvl="2" indent="-379095"/>
            <a:endParaRPr lang="ru-RU" sz="1650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19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8962090" y="1550373"/>
            <a:ext cx="2680752" cy="2473901"/>
          </a:xfrm>
          <a:prstGeom prst="rect">
            <a:avLst/>
          </a:prstGeom>
        </p:spPr>
        <p:txBody>
          <a:bodyPr vert="horz" lIns="0" tIns="75949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r>
              <a:rPr lang="ru-RU" sz="1250" dirty="0">
                <a:solidFill>
                  <a:schemeClr val="bg1"/>
                </a:solidFill>
              </a:rPr>
              <a:t>Надо понимать, что часто грань между разными типами аналитиков размывается.</a:t>
            </a:r>
          </a:p>
          <a:p>
            <a:pPr lvl="5"/>
            <a:r>
              <a:rPr lang="ru-RU" sz="1250" dirty="0">
                <a:solidFill>
                  <a:schemeClr val="bg1"/>
                </a:solidFill>
                <a:cs typeface="Arial"/>
              </a:rPr>
              <a:t>Внутри компании один и тот же аналитик может заниматься несколькими "аналитиками".</a:t>
            </a:r>
          </a:p>
          <a:p>
            <a:endParaRPr lang="ru-RU" sz="168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4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/>
              <a:t>Преподаватели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F49F4B-D0C9-1147-9DF4-D98C2FB8B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9048" y="4302575"/>
            <a:ext cx="2964400" cy="215129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650" b="1" dirty="0">
                <a:ea typeface="+mn-lt"/>
                <a:cs typeface="+mn-lt"/>
              </a:rPr>
              <a:t>Пан Екатерина</a:t>
            </a:r>
            <a:endParaRPr lang="en-US" sz="1650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ru-RU" sz="1650" dirty="0">
                <a:cs typeface="Arial"/>
              </a:rPr>
              <a:t>Руководитель отдела клиентской аналитики</a:t>
            </a:r>
            <a:r>
              <a:rPr lang="en-US" sz="1650" dirty="0">
                <a:cs typeface="Arial"/>
              </a:rPr>
              <a:t>, </a:t>
            </a:r>
            <a:r>
              <a:rPr lang="ru-RU" sz="1650" dirty="0" err="1">
                <a:cs typeface="Arial"/>
              </a:rPr>
              <a:t>СберМаркет</a:t>
            </a:r>
            <a:endParaRPr lang="en-US" sz="1650" dirty="0">
              <a:cs typeface="Arial"/>
            </a:endParaRPr>
          </a:p>
          <a:p>
            <a:endParaRPr lang="ru-RU" sz="1650" dirty="0">
              <a:cs typeface="Arial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26C3BF-5B6B-0348-92EC-B8011AC2E3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31747" y="4392573"/>
            <a:ext cx="2976020" cy="2151290"/>
          </a:xfrm>
        </p:spPr>
        <p:txBody>
          <a:bodyPr/>
          <a:lstStyle/>
          <a:p>
            <a:r>
              <a:rPr lang="ru-RU" sz="1650" b="1" dirty="0"/>
              <a:t>Кирилл Кочнев</a:t>
            </a:r>
            <a:endParaRPr lang="ru-RU" b="1" dirty="0"/>
          </a:p>
          <a:p>
            <a:r>
              <a:rPr lang="ru-RU" sz="1650" dirty="0">
                <a:cs typeface="Arial"/>
              </a:rPr>
              <a:t>Руководитель продуктовой аналитики,</a:t>
            </a:r>
            <a:r>
              <a:rPr lang="en-US" sz="1650" dirty="0">
                <a:cs typeface="Arial"/>
              </a:rPr>
              <a:t> </a:t>
            </a:r>
            <a:r>
              <a:rPr lang="en-US" sz="1650" dirty="0" err="1">
                <a:cs typeface="Arial"/>
              </a:rPr>
              <a:t>HeadHunter</a:t>
            </a:r>
            <a:endParaRPr lang="ru-RU" sz="1650" dirty="0">
              <a:cs typeface="Arial"/>
            </a:endParaRPr>
          </a:p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26BCC2-1577-CC66-8E9A-C51AA7B75042}"/>
              </a:ext>
            </a:extLst>
          </p:cNvPr>
          <p:cNvSpPr/>
          <p:nvPr/>
        </p:nvSpPr>
        <p:spPr>
          <a:xfrm>
            <a:off x="7149048" y="2456688"/>
            <a:ext cx="1580155" cy="158015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6E3A89-9166-3E81-20BA-198F885F75CE}"/>
              </a:ext>
            </a:extLst>
          </p:cNvPr>
          <p:cNvGrpSpPr/>
          <p:nvPr/>
        </p:nvGrpSpPr>
        <p:grpSpPr>
          <a:xfrm>
            <a:off x="1431747" y="2456688"/>
            <a:ext cx="1580155" cy="1580155"/>
            <a:chOff x="955745" y="2432509"/>
            <a:chExt cx="1580155" cy="1580155"/>
          </a:xfrm>
        </p:grpSpPr>
        <p:pic>
          <p:nvPicPr>
            <p:cNvPr id="9" name="Рисунок 25" descr="Изображение выглядит как человек, мужчина, внешний, одежда&#10;&#10;Автоматически созданное описание">
              <a:extLst>
                <a:ext uri="{FF2B5EF4-FFF2-40B4-BE49-F238E27FC236}">
                  <a16:creationId xmlns:a16="http://schemas.microsoft.com/office/drawing/2014/main" id="{C2B34486-6DA2-2809-2F15-8AAA48ED1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298" y="2481720"/>
              <a:ext cx="1515047" cy="1499117"/>
            </a:xfrm>
            <a:prstGeom prst="ellipse">
              <a:avLst/>
            </a:prstGeom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4977B65-3D02-D0A2-698D-15467E0CE587}"/>
                </a:ext>
              </a:extLst>
            </p:cNvPr>
            <p:cNvSpPr/>
            <p:nvPr/>
          </p:nvSpPr>
          <p:spPr>
            <a:xfrm>
              <a:off x="955745" y="2432509"/>
              <a:ext cx="1580155" cy="1580155"/>
            </a:xfrm>
            <a:prstGeom prst="ellipse">
              <a:avLst/>
            </a:prstGeom>
            <a:solidFill>
              <a:srgbClr val="31C2A7">
                <a:alpha val="0"/>
              </a:srgbClr>
            </a:solidFill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</p:spTree>
    <p:extLst>
      <p:ext uri="{BB962C8B-B14F-4D97-AF65-F5344CB8AC3E}">
        <p14:creationId xmlns:p14="http://schemas.microsoft.com/office/powerpoint/2010/main" val="3833307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b="1" dirty="0">
                <a:latin typeface="Arial"/>
                <a:ea typeface="+mj-lt"/>
                <a:cs typeface="+mj-lt"/>
              </a:rPr>
              <a:t>Взгляд бизнес-аналитика</a:t>
            </a:r>
          </a:p>
          <a:p>
            <a:endParaRPr lang="ru-RU">
              <a:cs typeface="Calibri Light"/>
            </a:endParaRPr>
          </a:p>
        </p:txBody>
      </p:sp>
      <p:pic>
        <p:nvPicPr>
          <p:cNvPr id="19" name="Рисунок 19">
            <a:extLst>
              <a:ext uri="{FF2B5EF4-FFF2-40B4-BE49-F238E27FC236}">
                <a16:creationId xmlns:a16="http://schemas.microsoft.com/office/drawing/2014/main" id="{55FFC72A-3101-4D10-9533-F4CA9785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07" y="1579354"/>
            <a:ext cx="7949075" cy="44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b="1" dirty="0">
                <a:latin typeface="Arial"/>
                <a:ea typeface="+mj-lt"/>
                <a:cs typeface="+mj-lt"/>
              </a:rPr>
              <a:t>Взгляд маркетинг-аналитика</a:t>
            </a:r>
          </a:p>
          <a:p>
            <a:endParaRPr lang="ru-RU">
              <a:cs typeface="Calibri Light"/>
            </a:endParaRPr>
          </a:p>
        </p:txBody>
      </p:sp>
      <p:pic>
        <p:nvPicPr>
          <p:cNvPr id="3" name="Рисунок 3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0A1F5C67-203A-49E9-86BB-4F8B3879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05" y="1552235"/>
            <a:ext cx="8059330" cy="45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2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b="1" dirty="0">
                <a:latin typeface="Arial"/>
                <a:ea typeface="+mj-lt"/>
                <a:cs typeface="+mj-lt"/>
              </a:rPr>
              <a:t>Взгляд продуктового аналитика</a:t>
            </a:r>
          </a:p>
          <a:p>
            <a:endParaRPr lang="ru-RU">
              <a:cs typeface="Calibri Light"/>
            </a:endParaRPr>
          </a:p>
        </p:txBody>
      </p:sp>
      <p:pic>
        <p:nvPicPr>
          <p:cNvPr id="5" name="Рисунок 5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DCFB32C4-0333-4C0F-9FD4-83C07BCF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36" y="1437743"/>
            <a:ext cx="7740031" cy="43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5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8731640" y="6339"/>
            <a:ext cx="3487575" cy="6878841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88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/>
              <a:t>От</a:t>
            </a:r>
            <a:r>
              <a:rPr lang="ru-RU" sz="2950" dirty="0">
                <a:ea typeface="+mj-lt"/>
                <a:cs typeface="+mj-lt"/>
              </a:rPr>
              <a:t> продукта к моделям</a:t>
            </a:r>
            <a:endParaRPr lang="en-US" sz="2950" b="0" dirty="0">
              <a:cs typeface="Arial" panose="020B0604020202020204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60256" y="1099485"/>
            <a:ext cx="6447132" cy="4352771"/>
          </a:xfrm>
        </p:spPr>
        <p:txBody>
          <a:bodyPr/>
          <a:lstStyle/>
          <a:p>
            <a:r>
              <a:rPr lang="ru-RU" sz="1650" b="1" dirty="0">
                <a:ea typeface="+mn-lt"/>
                <a:cs typeface="+mn-lt"/>
              </a:rPr>
              <a:t>Компания как функция</a:t>
            </a:r>
            <a:endParaRPr lang="en-US" sz="1650" dirty="0">
              <a:ea typeface="+mn-lt"/>
              <a:cs typeface="+mn-lt"/>
            </a:endParaRPr>
          </a:p>
          <a:p>
            <a:r>
              <a:rPr lang="ru-RU" sz="1650" dirty="0">
                <a:ea typeface="+mn-lt"/>
                <a:cs typeface="+mn-lt"/>
              </a:rPr>
              <a:t>Любая аналитика рассматривает определяет бизнес/маркетинг/продукт как функцию выходных параметров от входных.</a:t>
            </a:r>
          </a:p>
          <a:p>
            <a:r>
              <a:rPr lang="ru-RU" sz="1650" dirty="0">
                <a:ea typeface="+mn-lt"/>
                <a:cs typeface="+mn-lt"/>
              </a:rPr>
              <a:t>Входные и выходные параметры называют </a:t>
            </a:r>
            <a:r>
              <a:rPr lang="ru-RU" sz="1650" b="1" dirty="0">
                <a:ea typeface="+mn-lt"/>
                <a:cs typeface="+mn-lt"/>
              </a:rPr>
              <a:t>метриками</a:t>
            </a:r>
            <a:r>
              <a:rPr lang="ru-RU" sz="1650" dirty="0">
                <a:ea typeface="+mn-lt"/>
                <a:cs typeface="+mn-lt"/>
              </a:rPr>
              <a:t>.</a:t>
            </a:r>
            <a:endParaRPr lang="en-US" sz="1650" dirty="0">
              <a:ea typeface="+mn-lt"/>
              <a:cs typeface="+mn-lt"/>
            </a:endParaRPr>
          </a:p>
          <a:p>
            <a:endParaRPr lang="ru-RU" sz="1650" dirty="0">
              <a:ea typeface="+mn-lt"/>
              <a:cs typeface="+mn-lt"/>
            </a:endParaRPr>
          </a:p>
          <a:p>
            <a:r>
              <a:rPr lang="ru-RU" sz="1650" b="1" dirty="0">
                <a:ea typeface="+mn-lt"/>
                <a:cs typeface="+mn-lt"/>
              </a:rPr>
              <a:t>Цель аналитики</a:t>
            </a:r>
            <a:endParaRPr lang="en-US" sz="1650" dirty="0">
              <a:ea typeface="+mn-lt"/>
              <a:cs typeface="+mn-lt"/>
            </a:endParaRPr>
          </a:p>
          <a:p>
            <a:r>
              <a:rPr lang="ru-RU" sz="1650" dirty="0">
                <a:ea typeface="+mn-lt"/>
                <a:cs typeface="+mn-lt"/>
              </a:rPr>
              <a:t>Задача аналитики - понять, что именно это за функция, т.е. определить связи между метриками. Что еще важнее - понять, как на эту функцию можно влиять.</a:t>
            </a:r>
          </a:p>
          <a:p>
            <a:endParaRPr lang="ru-RU" sz="1650" dirty="0">
              <a:ea typeface="+mn-lt"/>
              <a:cs typeface="+mn-lt"/>
            </a:endParaRPr>
          </a:p>
          <a:p>
            <a:r>
              <a:rPr lang="ru-RU" sz="1650" b="1" dirty="0">
                <a:ea typeface="+mn-lt"/>
                <a:cs typeface="+mn-lt"/>
              </a:rPr>
              <a:t>Продуктовая аналитика</a:t>
            </a:r>
            <a:endParaRPr lang="en-US" sz="1650" dirty="0">
              <a:ea typeface="+mn-lt"/>
              <a:cs typeface="+mn-lt"/>
            </a:endParaRPr>
          </a:p>
          <a:p>
            <a:r>
              <a:rPr lang="ru-RU" sz="1650" dirty="0">
                <a:ea typeface="+mn-lt"/>
                <a:cs typeface="+mn-lt"/>
              </a:rPr>
              <a:t>Проблема продуктовой аналитики состоит в том, что стандартных метрик не существует, поскольку все продукты разные. Поэтому первый шаг продуктового аналитика - выбор метрик.</a:t>
            </a:r>
            <a:endParaRPr lang="en-US" sz="1650" dirty="0">
              <a:ea typeface="+mn-lt"/>
              <a:cs typeface="+mn-lt"/>
            </a:endParaRPr>
          </a:p>
          <a:p>
            <a:endParaRPr lang="ru-RU" sz="1650" dirty="0">
              <a:ea typeface="+mn-lt"/>
              <a:cs typeface="+mn-lt"/>
            </a:endParaRPr>
          </a:p>
          <a:p>
            <a:endParaRPr lang="ru-RU" sz="1650" dirty="0">
              <a:ea typeface="+mn-lt"/>
              <a:cs typeface="+mn-lt"/>
            </a:endParaRPr>
          </a:p>
          <a:p>
            <a:endParaRPr lang="ru-RU" sz="1650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23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DA31CFD-EC56-40D2-A95B-C336C79B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10" y="1842299"/>
            <a:ext cx="2743200" cy="5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48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>
                <a:cs typeface="Arial" panose="020B0604020202020204"/>
              </a:rPr>
              <a:t>Как определять связи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47342" y="1251885"/>
            <a:ext cx="6447132" cy="4352771"/>
          </a:xfrm>
        </p:spPr>
        <p:txBody>
          <a:bodyPr/>
          <a:lstStyle/>
          <a:p>
            <a:r>
              <a:rPr lang="ru-RU" sz="1650" b="1" dirty="0">
                <a:ea typeface="+mn-lt"/>
                <a:cs typeface="+mn-lt"/>
              </a:rPr>
              <a:t>Способы от простых к сложным</a:t>
            </a:r>
            <a:endParaRPr lang="ru-RU" sz="1650" b="1">
              <a:cs typeface="Arial"/>
            </a:endParaRPr>
          </a:p>
          <a:p>
            <a:r>
              <a:rPr lang="ru-RU" sz="1650" dirty="0">
                <a:ea typeface="+mn-lt"/>
                <a:cs typeface="+mn-lt"/>
              </a:rPr>
              <a:t>1. Простые формулы</a:t>
            </a:r>
            <a:endParaRPr lang="ru-RU" sz="1650" b="1">
              <a:ea typeface="+mn-lt"/>
              <a:cs typeface="+mn-lt"/>
            </a:endParaRPr>
          </a:p>
          <a:p>
            <a:r>
              <a:rPr lang="ru-RU" sz="1650" dirty="0">
                <a:ea typeface="+mn-lt"/>
                <a:cs typeface="+mn-lt"/>
              </a:rPr>
              <a:t>2. Эксперименты</a:t>
            </a:r>
          </a:p>
          <a:p>
            <a:r>
              <a:rPr lang="ru-RU" sz="1650" dirty="0">
                <a:ea typeface="+mn-lt"/>
                <a:cs typeface="+mn-lt"/>
              </a:rPr>
              <a:t>3. Модели</a:t>
            </a:r>
          </a:p>
          <a:p>
            <a:endParaRPr lang="ru-RU" sz="1650">
              <a:ea typeface="+mn-lt"/>
              <a:cs typeface="+mn-lt"/>
            </a:endParaRPr>
          </a:p>
          <a:p>
            <a:endParaRPr lang="ru-RU" sz="1650">
              <a:cs typeface="Arial" panose="020B0604020202020204"/>
            </a:endParaRPr>
          </a:p>
          <a:p>
            <a:endParaRPr lang="ru-RU" sz="1650">
              <a:cs typeface="Arial" panose="020B0604020202020204"/>
            </a:endParaRPr>
          </a:p>
          <a:p>
            <a:endParaRPr lang="ru-RU" sz="1650">
              <a:cs typeface="Arial" panose="020B06040202020202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24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590CC29-19AF-4288-B6C0-94E1FF95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916458"/>
            <a:ext cx="6433456" cy="41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16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 err="1">
                <a:cs typeface="Arial" panose="020B0604020202020204"/>
              </a:rPr>
              <a:t>Causal</a:t>
            </a:r>
            <a:r>
              <a:rPr lang="ru-RU" sz="2950" dirty="0">
                <a:cs typeface="Arial" panose="020B0604020202020204"/>
              </a:rPr>
              <a:t> </a:t>
            </a:r>
            <a:r>
              <a:rPr lang="ru-RU" sz="2950" dirty="0" err="1">
                <a:cs typeface="Arial" panose="020B0604020202020204"/>
              </a:rPr>
              <a:t>Inference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47342" y="1251885"/>
            <a:ext cx="5353119" cy="4352771"/>
          </a:xfrm>
        </p:spPr>
        <p:txBody>
          <a:bodyPr/>
          <a:lstStyle/>
          <a:p>
            <a:r>
              <a:rPr lang="ru-RU" sz="1650" b="1" dirty="0">
                <a:ea typeface="+mn-lt"/>
                <a:cs typeface="+mn-lt"/>
              </a:rPr>
              <a:t>Наивный анализ ошибочен из-за так называемых </a:t>
            </a:r>
            <a:r>
              <a:rPr lang="ru-RU" sz="1650" b="1" dirty="0" err="1">
                <a:ea typeface="+mn-lt"/>
                <a:cs typeface="+mn-lt"/>
              </a:rPr>
              <a:t>конфаундеров</a:t>
            </a:r>
            <a:r>
              <a:rPr lang="ru-RU" sz="1650" b="1" dirty="0">
                <a:ea typeface="+mn-lt"/>
                <a:cs typeface="+mn-lt"/>
              </a:rPr>
              <a:t>. </a:t>
            </a:r>
            <a:endParaRPr lang="ru-RU"/>
          </a:p>
          <a:p>
            <a:r>
              <a:rPr lang="ru-RU" sz="1650" dirty="0">
                <a:ea typeface="+mn-lt"/>
                <a:cs typeface="+mn-lt"/>
              </a:rPr>
              <a:t>Однако их влияние нивелируется в экспериментах и </a:t>
            </a:r>
            <a:r>
              <a:rPr lang="ru-RU" sz="1650" dirty="0" err="1">
                <a:ea typeface="+mn-lt"/>
                <a:cs typeface="+mn-lt"/>
              </a:rPr>
              <a:t>causal</a:t>
            </a:r>
            <a:r>
              <a:rPr lang="ru-RU" sz="1650" dirty="0">
                <a:ea typeface="+mn-lt"/>
                <a:cs typeface="+mn-lt"/>
              </a:rPr>
              <a:t>-моделях.</a:t>
            </a:r>
          </a:p>
          <a:p>
            <a:endParaRPr lang="ru-RU" sz="1650">
              <a:ea typeface="+mn-lt"/>
              <a:cs typeface="+mn-lt"/>
            </a:endParaRPr>
          </a:p>
          <a:p>
            <a:endParaRPr lang="ru-RU" sz="1650">
              <a:ea typeface="+mn-lt"/>
              <a:cs typeface="+mn-lt"/>
            </a:endParaRPr>
          </a:p>
          <a:p>
            <a:endParaRPr lang="ru-RU" sz="1650">
              <a:cs typeface="Arial" panose="020B0604020202020204"/>
            </a:endParaRPr>
          </a:p>
          <a:p>
            <a:endParaRPr lang="ru-RU" sz="1650">
              <a:cs typeface="Arial" panose="020B0604020202020204"/>
            </a:endParaRPr>
          </a:p>
          <a:p>
            <a:endParaRPr lang="ru-RU" sz="1650">
              <a:cs typeface="Arial" panose="020B06040202020202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25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B989DBB-0841-4272-BF18-3FE2F110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217" y="1607412"/>
            <a:ext cx="5279572" cy="1856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001A66-B3A0-41D4-8373-D519E9573876}"/>
              </a:ext>
            </a:extLst>
          </p:cNvPr>
          <p:cNvSpPr txBox="1"/>
          <p:nvPr/>
        </p:nvSpPr>
        <p:spPr>
          <a:xfrm>
            <a:off x="7892142" y="1251858"/>
            <a:ext cx="3173458" cy="587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/>
              <a:t>Парадокс Симпсона</a:t>
            </a:r>
            <a:endParaRPr lang="ru-RU" dirty="0"/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426AEB52-B627-4529-B60F-B4CAF738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66869"/>
            <a:ext cx="5170714" cy="36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2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>
                <a:cs typeface="Arial"/>
              </a:rPr>
              <a:t>Эксперименты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47342" y="1251885"/>
            <a:ext cx="10120676" cy="1183391"/>
          </a:xfrm>
        </p:spPr>
        <p:txBody>
          <a:bodyPr/>
          <a:lstStyle/>
          <a:p>
            <a:r>
              <a:rPr lang="ru-RU" sz="1650" dirty="0">
                <a:ea typeface="+mn-lt"/>
                <a:cs typeface="+mn-lt"/>
              </a:rPr>
              <a:t>В экспериментах влияние </a:t>
            </a:r>
            <a:r>
              <a:rPr lang="ru-RU" sz="1650" dirty="0" err="1">
                <a:ea typeface="+mn-lt"/>
                <a:cs typeface="+mn-lt"/>
              </a:rPr>
              <a:t>конфаундеров</a:t>
            </a:r>
            <a:r>
              <a:rPr lang="ru-RU" sz="1650" dirty="0">
                <a:ea typeface="+mn-lt"/>
                <a:cs typeface="+mn-lt"/>
              </a:rPr>
              <a:t> нивелируется с помощью рандомизации.</a:t>
            </a:r>
            <a:endParaRPr lang="ru-RU" sz="1650" dirty="0">
              <a:cs typeface="Arial"/>
            </a:endParaRPr>
          </a:p>
          <a:p>
            <a:endParaRPr lang="ru-RU" sz="1650">
              <a:ea typeface="+mn-lt"/>
              <a:cs typeface="+mn-lt"/>
            </a:endParaRPr>
          </a:p>
          <a:p>
            <a:endParaRPr lang="ru-RU" sz="1650">
              <a:ea typeface="+mn-lt"/>
              <a:cs typeface="+mn-lt"/>
            </a:endParaRPr>
          </a:p>
          <a:p>
            <a:endParaRPr lang="ru-RU" sz="1650">
              <a:cs typeface="Arial" panose="020B0604020202020204"/>
            </a:endParaRPr>
          </a:p>
          <a:p>
            <a:endParaRPr lang="ru-RU" sz="1650">
              <a:cs typeface="Arial" panose="020B0604020202020204"/>
            </a:endParaRPr>
          </a:p>
          <a:p>
            <a:endParaRPr lang="ru-RU" sz="1650">
              <a:cs typeface="Arial" panose="020B0604020202020204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26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5C4BBA76-E3E6-4ACA-BC51-3ACA0C411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190" y="2337190"/>
            <a:ext cx="6346371" cy="269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19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600" dirty="0"/>
              <a:t>Работа с данными</a:t>
            </a:r>
            <a:endParaRPr lang="ru-RU" sz="4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218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b="1" dirty="0">
                <a:latin typeface="Arial"/>
                <a:ea typeface="+mj-lt"/>
                <a:cs typeface="+mj-lt"/>
              </a:rPr>
              <a:t>От формул к данным</a:t>
            </a:r>
          </a:p>
          <a:p>
            <a:endParaRPr lang="ru-RU" dirty="0"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7EF1B-6A25-4BE1-8CE2-4541D337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1388596"/>
            <a:ext cx="51613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cs typeface="Calibri"/>
              </a:rPr>
              <a:t>В каком видел аналитик получает данные:</a:t>
            </a:r>
          </a:p>
          <a:p>
            <a:r>
              <a:rPr lang="ru-RU" sz="2000" dirty="0">
                <a:cs typeface="Calibri"/>
              </a:rPr>
              <a:t>Табличный формат</a:t>
            </a:r>
          </a:p>
          <a:p>
            <a:r>
              <a:rPr lang="ru-RU" sz="2000" dirty="0">
                <a:cs typeface="Calibri"/>
              </a:rPr>
              <a:t>Некоторые значения уже являются производными агрегатами</a:t>
            </a:r>
          </a:p>
          <a:p>
            <a:r>
              <a:rPr lang="ru-RU" sz="2000" dirty="0">
                <a:cs typeface="Calibri"/>
              </a:rPr>
              <a:t>Обычно подмножество очень большой таблицы</a:t>
            </a:r>
          </a:p>
          <a:p>
            <a:r>
              <a:rPr lang="ru-RU" sz="2000" dirty="0">
                <a:cs typeface="Calibri"/>
              </a:rPr>
              <a:t>Соединение нескольких источников данных</a:t>
            </a:r>
          </a:p>
          <a:p>
            <a:r>
              <a:rPr lang="ru-RU" sz="2000" dirty="0">
                <a:cs typeface="Calibri"/>
              </a:rPr>
              <a:t>Может собираться автоматически в рамках </a:t>
            </a:r>
            <a:r>
              <a:rPr lang="ru-RU" sz="2000" dirty="0" err="1">
                <a:cs typeface="Calibri"/>
              </a:rPr>
              <a:t>пайплайна</a:t>
            </a:r>
            <a:r>
              <a:rPr lang="ru-RU" sz="2000" dirty="0">
                <a:cs typeface="Calibri"/>
              </a:rPr>
              <a:t> обработки данных</a:t>
            </a:r>
          </a:p>
          <a:p>
            <a:endParaRPr lang="ru-RU" sz="2000">
              <a:cs typeface="Calibri"/>
            </a:endParaRPr>
          </a:p>
        </p:txBody>
      </p:sp>
      <p:pic>
        <p:nvPicPr>
          <p:cNvPr id="7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B94ED15-359C-49C7-95D0-4D9DB9E2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761" y="1464825"/>
            <a:ext cx="5370739" cy="20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82" y="40154"/>
            <a:ext cx="10515600" cy="1325563"/>
          </a:xfrm>
        </p:spPr>
        <p:txBody>
          <a:bodyPr>
            <a:normAutofit/>
          </a:bodyPr>
          <a:lstStyle/>
          <a:p>
            <a:r>
              <a:rPr lang="ru-RU" sz="2950" b="1" dirty="0">
                <a:latin typeface="Arial"/>
                <a:ea typeface="+mj-lt"/>
                <a:cs typeface="+mj-lt"/>
              </a:rPr>
              <a:t>От формул к данным. Веб-аналитика</a:t>
            </a:r>
            <a:endParaRPr lang="ru-RU" sz="2950">
              <a:latin typeface="Arial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7EF1B-6A25-4BE1-8CE2-4541D337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395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Логирование действий пользователя</a:t>
            </a:r>
            <a:endParaRPr lang="ru-RU"/>
          </a:p>
          <a:p>
            <a:r>
              <a:rPr lang="ru-RU" sz="2000" dirty="0">
                <a:cs typeface="Calibri"/>
              </a:rPr>
              <a:t>Каждый пользователь определяется по </a:t>
            </a:r>
            <a:r>
              <a:rPr lang="ru-RU" sz="2000" dirty="0" err="1">
                <a:cs typeface="Calibri"/>
              </a:rPr>
              <a:t>куке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Знаем только информацию из браузера</a:t>
            </a:r>
          </a:p>
          <a:p>
            <a:r>
              <a:rPr lang="ru-RU" sz="2000" dirty="0">
                <a:cs typeface="Calibri"/>
              </a:rPr>
              <a:t>За один визит сотни/тысячи эвентов</a:t>
            </a:r>
          </a:p>
          <a:p>
            <a:endParaRPr lang="ru-RU" sz="2000">
              <a:cs typeface="Calibri"/>
            </a:endParaRP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9125CFBA-00EA-4197-BA00-49E6CE28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051" y="1684004"/>
            <a:ext cx="6901542" cy="34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600"/>
              <a:t>Смотрим комикс</a:t>
            </a:r>
            <a:endParaRPr lang="ru-RU" sz="4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6477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772"/>
            <a:ext cx="10515600" cy="1325563"/>
          </a:xfrm>
        </p:spPr>
        <p:txBody>
          <a:bodyPr>
            <a:normAutofit/>
          </a:bodyPr>
          <a:lstStyle/>
          <a:p>
            <a:r>
              <a:rPr lang="ru-RU" sz="2950" b="1" dirty="0">
                <a:latin typeface="Arial"/>
                <a:ea typeface="+mj-lt"/>
                <a:cs typeface="+mj-lt"/>
              </a:rPr>
              <a:t>От формул к данным. Внутренние сервисы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7EF1B-6A25-4BE1-8CE2-4541D337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024" y="1354978"/>
            <a:ext cx="51613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cs typeface="Calibri"/>
              </a:rPr>
              <a:t>Типичная схема взаимодействий сервисов:</a:t>
            </a:r>
          </a:p>
          <a:p>
            <a:r>
              <a:rPr lang="ru-RU" sz="2000" dirty="0">
                <a:cs typeface="Calibri"/>
              </a:rPr>
              <a:t>Много сущностей со сложным взаимодействием</a:t>
            </a:r>
          </a:p>
          <a:p>
            <a:r>
              <a:rPr lang="ru-RU" sz="2000" dirty="0">
                <a:cs typeface="Calibri"/>
              </a:rPr>
              <a:t>Разные технологии</a:t>
            </a:r>
          </a:p>
          <a:p>
            <a:r>
              <a:rPr lang="ru-RU" sz="2000" dirty="0">
                <a:cs typeface="Calibri"/>
              </a:rPr>
              <a:t>Много мест, куда </a:t>
            </a:r>
            <a:r>
              <a:rPr lang="ru-RU" sz="2000" dirty="0" err="1">
                <a:cs typeface="Calibri"/>
              </a:rPr>
              <a:t>логируются</a:t>
            </a:r>
            <a:r>
              <a:rPr lang="ru-RU" sz="2000" dirty="0">
                <a:cs typeface="Calibri"/>
              </a:rPr>
              <a:t> данные </a:t>
            </a:r>
          </a:p>
          <a:p>
            <a:r>
              <a:rPr lang="ru-RU" sz="2000" dirty="0">
                <a:cs typeface="Calibri"/>
              </a:rPr>
              <a:t>Большой порог входа, если использовать каждую технологию</a:t>
            </a:r>
          </a:p>
          <a:p>
            <a:r>
              <a:rPr lang="ru-RU" sz="2000" dirty="0">
                <a:ea typeface="+mn-lt"/>
                <a:cs typeface="+mn-lt"/>
              </a:rPr>
              <a:t>Огромный суммарный размер данных, не влезающий в ОЗУ</a:t>
            </a:r>
            <a:endParaRPr lang="en-US" sz="2000" dirty="0">
              <a:ea typeface="+mn-lt"/>
              <a:cs typeface="+mn-lt"/>
            </a:endParaRPr>
          </a:p>
          <a:p>
            <a:endParaRPr lang="ru-RU" sz="2000">
              <a:cs typeface="Calibri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CE2B6B5-1A97-4563-A39D-887A978B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11" y="1075592"/>
            <a:ext cx="5666227" cy="374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51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772"/>
            <a:ext cx="10515600" cy="1325563"/>
          </a:xfrm>
        </p:spPr>
        <p:txBody>
          <a:bodyPr>
            <a:normAutofit/>
          </a:bodyPr>
          <a:lstStyle/>
          <a:p>
            <a:r>
              <a:rPr lang="ru-RU" sz="2950" b="1" dirty="0">
                <a:latin typeface="Arial"/>
                <a:ea typeface="+mj-lt"/>
                <a:cs typeface="+mj-lt"/>
              </a:rPr>
              <a:t>Базы данных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7EF1B-6A25-4BE1-8CE2-4541D337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024" y="1354978"/>
            <a:ext cx="926397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000" dirty="0">
                <a:cs typeface="Calibri"/>
              </a:rPr>
              <a:t>Мотивация</a:t>
            </a:r>
          </a:p>
          <a:p>
            <a:r>
              <a:rPr lang="ru-RU" sz="2000" dirty="0">
                <a:cs typeface="Calibri"/>
              </a:rPr>
              <a:t>Стандартизация доступа к данным</a:t>
            </a:r>
          </a:p>
          <a:p>
            <a:r>
              <a:rPr lang="ru-RU" sz="2000" dirty="0">
                <a:cs typeface="Calibri"/>
              </a:rPr>
              <a:t>Масштабирование  (код, работающий на 1к строк, должен без костылей работать также быстро на 1трлн строк, при увеличении вычислительных мощностей)</a:t>
            </a:r>
            <a:endParaRPr lang="ru-RU" dirty="0">
              <a:cs typeface="Calibri"/>
            </a:endParaRPr>
          </a:p>
          <a:p>
            <a:r>
              <a:rPr lang="ru-RU" sz="2000" dirty="0">
                <a:cs typeface="Calibri"/>
              </a:rPr>
              <a:t>Простой синтаксис для доступа к данных, понятный менеджерам (язык SQL)</a:t>
            </a:r>
          </a:p>
          <a:p>
            <a:r>
              <a:rPr lang="ru-RU" sz="2000" dirty="0">
                <a:cs typeface="Calibri"/>
              </a:rPr>
              <a:t>Одновременный доступ на чтение/запись многих потребителей данных</a:t>
            </a:r>
          </a:p>
          <a:p>
            <a:endParaRPr lang="ru-RU" sz="2000" dirty="0">
              <a:cs typeface="Calibri"/>
            </a:endParaRPr>
          </a:p>
          <a:p>
            <a:pPr marL="0" indent="0">
              <a:buNone/>
            </a:pPr>
            <a:endParaRPr lang="ru-RU" sz="2000" dirty="0">
              <a:cs typeface="Calibri"/>
            </a:endParaRPr>
          </a:p>
          <a:p>
            <a:pPr marL="0" indent="0">
              <a:buNone/>
            </a:pPr>
            <a:r>
              <a:rPr lang="ru-RU" sz="2000" dirty="0">
                <a:solidFill>
                  <a:srgbClr val="0070C0"/>
                </a:solidFill>
                <a:ea typeface="+mn-lt"/>
                <a:cs typeface="+mn-lt"/>
              </a:rPr>
              <a:t>Поэтому на этом курсе мы изучим работу с базами данных.</a:t>
            </a:r>
            <a:endParaRPr lang="ru-RU" sz="2000">
              <a:solidFill>
                <a:srgbClr val="0070C0"/>
              </a:solidFill>
              <a:cs typeface="Calibri"/>
            </a:endParaRPr>
          </a:p>
          <a:p>
            <a:pPr marL="0" indent="0">
              <a:buNone/>
            </a:pPr>
            <a:endParaRPr lang="ru-RU" sz="2000" dirty="0">
              <a:cs typeface="Calibri"/>
            </a:endParaRPr>
          </a:p>
          <a:p>
            <a:endParaRPr lang="ru-RU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015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600" dirty="0"/>
              <a:t>Ключевые задачи аналитика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802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50" b="1" dirty="0">
                <a:ea typeface="+mj-lt"/>
                <a:cs typeface="+mj-lt"/>
              </a:rPr>
              <a:t>Ключевые задачи, №1</a:t>
            </a:r>
            <a:endParaRPr lang="ru-RU" sz="2950">
              <a:ea typeface="+mj-lt"/>
              <a:cs typeface="+mj-lt"/>
            </a:endParaRPr>
          </a:p>
          <a:p>
            <a:endParaRPr lang="ru-RU" sz="2950" dirty="0">
              <a:latin typeface="Arial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7EF1B-6A25-4BE1-8CE2-4541D337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Arial"/>
                <a:cs typeface="Calibri" panose="020F0502020204030204"/>
              </a:rPr>
              <a:t>Обычно аналитик работает в определенном отделе внутри продукта/компании, то есть имеет узкую направленность.</a:t>
            </a:r>
            <a:endParaRPr lang="ru-RU" dirty="0"/>
          </a:p>
          <a:p>
            <a:pPr marL="0" indent="0">
              <a:buNone/>
            </a:pPr>
            <a:endParaRPr lang="ru-RU" sz="1800" dirty="0">
              <a:latin typeface="Arial"/>
              <a:cs typeface="Calibri" panose="020F0502020204030204"/>
            </a:endParaRPr>
          </a:p>
          <a:p>
            <a:pPr marL="0" indent="0">
              <a:buNone/>
            </a:pPr>
            <a:r>
              <a:rPr lang="ru-RU" sz="1800" dirty="0">
                <a:latin typeface="Arial"/>
                <a:cs typeface="Calibri" panose="020F0502020204030204"/>
              </a:rPr>
              <a:t>Первый шаг на новом месте:</a:t>
            </a:r>
          </a:p>
          <a:p>
            <a:r>
              <a:rPr lang="ru-RU" sz="1800" dirty="0">
                <a:latin typeface="Arial"/>
                <a:cs typeface="Calibri" panose="020F0502020204030204"/>
              </a:rPr>
              <a:t>Понять, какое место </a:t>
            </a:r>
            <a:r>
              <a:rPr lang="ru-RU" sz="1800" dirty="0">
                <a:latin typeface="Arial"/>
                <a:ea typeface="+mn-lt"/>
                <a:cs typeface="+mn-lt"/>
              </a:rPr>
              <a:t>под-продукт </a:t>
            </a:r>
            <a:r>
              <a:rPr lang="ru-RU" sz="1800" dirty="0">
                <a:latin typeface="Arial"/>
                <a:cs typeface="Calibri" panose="020F0502020204030204"/>
              </a:rPr>
              <a:t>занимает по отношению ко всему продукту</a:t>
            </a:r>
          </a:p>
          <a:p>
            <a:r>
              <a:rPr lang="ru-RU" sz="1800" dirty="0">
                <a:latin typeface="Arial"/>
                <a:cs typeface="Calibri" panose="020F0502020204030204"/>
              </a:rPr>
              <a:t>Составить список </a:t>
            </a:r>
            <a:r>
              <a:rPr lang="ru-RU" sz="1800" dirty="0" err="1">
                <a:latin typeface="Arial"/>
                <a:cs typeface="Calibri" panose="020F0502020204030204"/>
              </a:rPr>
              <a:t>верхнеуровневых</a:t>
            </a:r>
            <a:r>
              <a:rPr lang="ru-RU" sz="1800" dirty="0">
                <a:latin typeface="Arial"/>
                <a:cs typeface="Calibri" panose="020F0502020204030204"/>
              </a:rPr>
              <a:t> метрик</a:t>
            </a:r>
          </a:p>
          <a:p>
            <a:r>
              <a:rPr lang="ru-RU" sz="1800" dirty="0">
                <a:latin typeface="Arial"/>
                <a:cs typeface="Calibri" panose="020F0502020204030204"/>
              </a:rPr>
              <a:t>Дальнейшая работа - оптимизация небольшого количества </a:t>
            </a:r>
            <a:r>
              <a:rPr lang="ru-RU" sz="1800" dirty="0" err="1">
                <a:latin typeface="Arial"/>
                <a:cs typeface="Calibri"/>
              </a:rPr>
              <a:t>верхнеуровневых</a:t>
            </a:r>
            <a:r>
              <a:rPr lang="ru-RU" sz="1800" dirty="0">
                <a:latin typeface="Arial"/>
                <a:cs typeface="Calibri"/>
              </a:rPr>
              <a:t> метрик.</a:t>
            </a:r>
          </a:p>
          <a:p>
            <a:endParaRPr lang="ru-RU" sz="1800" dirty="0">
              <a:latin typeface="Arial"/>
              <a:cs typeface="Calibri"/>
            </a:endParaRPr>
          </a:p>
          <a:p>
            <a:endParaRPr lang="ru-RU" sz="1800" dirty="0">
              <a:latin typeface="Arial"/>
              <a:cs typeface="Calibri"/>
            </a:endParaRPr>
          </a:p>
          <a:p>
            <a:pPr marL="0" indent="0">
              <a:buNone/>
            </a:pPr>
            <a:r>
              <a:rPr lang="ru-RU" sz="1800" dirty="0">
                <a:latin typeface="Arial"/>
                <a:cs typeface="Calibri"/>
              </a:rPr>
              <a:t>Пример неочевидной метрик - </a:t>
            </a:r>
            <a:r>
              <a:rPr lang="ru-RU" sz="1800" dirty="0">
                <a:solidFill>
                  <a:srgbClr val="0070C0"/>
                </a:solidFill>
                <a:latin typeface="Arial"/>
                <a:cs typeface="Calibri"/>
              </a:rPr>
              <a:t>наличие 6 друзей в Facebook</a:t>
            </a:r>
            <a:r>
              <a:rPr lang="ru-RU" sz="1800" dirty="0">
                <a:latin typeface="Arial"/>
                <a:cs typeface="Calibri"/>
              </a:rPr>
              <a:t>.</a:t>
            </a:r>
          </a:p>
          <a:p>
            <a:pPr marL="0" indent="0">
              <a:buNone/>
            </a:pPr>
            <a:endParaRPr lang="ru-RU" sz="1800" dirty="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2317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0256" y="371448"/>
            <a:ext cx="10672605" cy="785494"/>
          </a:xfrm>
        </p:spPr>
        <p:txBody>
          <a:bodyPr/>
          <a:lstStyle/>
          <a:p>
            <a:r>
              <a:rPr lang="ru-RU" sz="2950" dirty="0"/>
              <a:t>Бизнес кейс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61274" y="988262"/>
            <a:ext cx="9964250" cy="4352771"/>
          </a:xfrm>
        </p:spPr>
        <p:txBody>
          <a:bodyPr/>
          <a:lstStyle/>
          <a:p>
            <a:r>
              <a:rPr lang="ru-RU" sz="1650" b="1" dirty="0">
                <a:cs typeface="Arial"/>
              </a:rPr>
              <a:t>Пример - интернет магазин</a:t>
            </a:r>
            <a:endParaRPr lang="ru-RU" dirty="0">
              <a:cs typeface="Arial"/>
            </a:endParaRPr>
          </a:p>
          <a:p>
            <a:pPr marL="379095" lvl="2" indent="-379095">
              <a:buClr>
                <a:srgbClr val="000000"/>
              </a:buClr>
            </a:pPr>
            <a:r>
              <a:rPr lang="ru-RU" sz="1650" dirty="0">
                <a:cs typeface="Arial"/>
              </a:rPr>
              <a:t>Первая команда может дать скидку, чтобы привлечь больше клиентов</a:t>
            </a:r>
          </a:p>
          <a:p>
            <a:pPr marL="379095" lvl="2" indent="-379095"/>
            <a:r>
              <a:rPr lang="ru-RU" sz="1650" dirty="0">
                <a:cs typeface="Arial"/>
              </a:rPr>
              <a:t>Вторая команда увидит падение </a:t>
            </a:r>
            <a:r>
              <a:rPr lang="ru-RU" sz="1650" dirty="0" err="1">
                <a:cs typeface="Arial"/>
              </a:rPr>
              <a:t>возвращаемости</a:t>
            </a:r>
            <a:r>
              <a:rPr lang="ru-RU" sz="1650" dirty="0">
                <a:cs typeface="Arial"/>
              </a:rPr>
              <a:t>, за счет "халявщиков"</a:t>
            </a:r>
          </a:p>
          <a:p>
            <a:pPr marL="379095" lvl="2" indent="-379095"/>
            <a:r>
              <a:rPr lang="ru-RU" sz="1650" dirty="0">
                <a:cs typeface="Arial"/>
              </a:rPr>
              <a:t>Конфликт интересов, нужен </a:t>
            </a:r>
            <a:r>
              <a:rPr lang="ru-RU" sz="1650" dirty="0" err="1">
                <a:cs typeface="Arial"/>
              </a:rPr>
              <a:t>trade-off</a:t>
            </a:r>
            <a:endParaRPr lang="ru-RU" dirty="0" err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34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5">
            <a:extLst>
              <a:ext uri="{FF2B5EF4-FFF2-40B4-BE49-F238E27FC236}">
                <a16:creationId xmlns:a16="http://schemas.microsoft.com/office/drawing/2014/main" id="{F1F39014-0816-4E37-9284-EEF3E501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27" y="3166986"/>
            <a:ext cx="5740400" cy="28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10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0256" y="371448"/>
            <a:ext cx="10672605" cy="785494"/>
          </a:xfrm>
        </p:spPr>
        <p:txBody>
          <a:bodyPr/>
          <a:lstStyle/>
          <a:p>
            <a:r>
              <a:rPr lang="ru-RU" sz="2950" dirty="0"/>
              <a:t>Ключевые</a:t>
            </a:r>
            <a:r>
              <a:rPr lang="ru-RU" sz="2950" dirty="0">
                <a:ea typeface="+mj-lt"/>
                <a:cs typeface="+mj-lt"/>
              </a:rPr>
              <a:t> задачи, №2</a:t>
            </a:r>
            <a:endParaRPr lang="ru-RU" sz="2950" b="0" dirty="0">
              <a:ea typeface="+mj-lt"/>
              <a:cs typeface="+mj-lt"/>
            </a:endParaRPr>
          </a:p>
          <a:p>
            <a:endParaRPr lang="ru-RU" sz="2950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26638" y="1070523"/>
            <a:ext cx="4967955" cy="4352771"/>
          </a:xfrm>
        </p:spPr>
        <p:txBody>
          <a:bodyPr/>
          <a:lstStyle/>
          <a:p>
            <a:endParaRPr lang="ru-RU" sz="1650" b="1" dirty="0"/>
          </a:p>
          <a:p>
            <a:pPr marL="379095" lvl="2" indent="-379095">
              <a:buClr>
                <a:srgbClr val="000000"/>
              </a:buClr>
            </a:pPr>
            <a:r>
              <a:rPr lang="ru-RU" sz="1650" dirty="0">
                <a:cs typeface="Arial"/>
              </a:rPr>
              <a:t>Выдвинуть гипотезы по иерархии метрик и проверить </a:t>
            </a:r>
          </a:p>
          <a:p>
            <a:pPr marL="379095" lvl="2" indent="-379095">
              <a:buClr>
                <a:srgbClr val="000000"/>
              </a:buClr>
            </a:pPr>
            <a:r>
              <a:rPr lang="ru-RU" sz="1650" dirty="0">
                <a:cs typeface="Arial"/>
              </a:rPr>
              <a:t>Подтвердить их на данных</a:t>
            </a:r>
          </a:p>
          <a:p>
            <a:pPr marL="379095" lvl="2" indent="-379095"/>
            <a:r>
              <a:rPr lang="ru-RU" sz="1650" dirty="0">
                <a:cs typeface="Arial"/>
              </a:rPr>
              <a:t>То, что нельзя подтвердить на данных, проверить на экспериментах</a:t>
            </a:r>
          </a:p>
          <a:p>
            <a:pPr marL="379095" lvl="2" indent="-379095"/>
            <a:r>
              <a:rPr lang="ru-RU" sz="1650" dirty="0">
                <a:cs typeface="Arial"/>
              </a:rPr>
              <a:t>Составить на основе анализа низкоуровневых метрик гипотезы</a:t>
            </a:r>
          </a:p>
          <a:p>
            <a:pPr marL="379095" lvl="2" indent="-379095"/>
            <a:endParaRPr lang="ru-RU" sz="165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35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14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0256" y="371448"/>
            <a:ext cx="10672605" cy="785494"/>
          </a:xfrm>
        </p:spPr>
        <p:txBody>
          <a:bodyPr/>
          <a:lstStyle/>
          <a:p>
            <a:r>
              <a:rPr lang="ru-RU" sz="2950" dirty="0"/>
              <a:t>Бизнес кейс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26638" y="1157114"/>
            <a:ext cx="4967955" cy="4352771"/>
          </a:xfrm>
        </p:spPr>
        <p:txBody>
          <a:bodyPr/>
          <a:lstStyle/>
          <a:p>
            <a:r>
              <a:rPr lang="ru-RU" sz="1650" b="1" dirty="0">
                <a:cs typeface="Arial"/>
              </a:rPr>
              <a:t>Пример - новостное издание или блог</a:t>
            </a:r>
          </a:p>
          <a:p>
            <a:pPr marL="379095" lvl="2" indent="-379095"/>
            <a:r>
              <a:rPr lang="ru-RU" sz="1650" dirty="0">
                <a:cs typeface="Arial"/>
              </a:rPr>
              <a:t>Доход зависти от времени на сайте</a:t>
            </a:r>
          </a:p>
          <a:p>
            <a:pPr marL="379095" lvl="2" indent="-379095"/>
            <a:r>
              <a:rPr lang="ru-RU" sz="1650" dirty="0">
                <a:cs typeface="Arial"/>
              </a:rPr>
              <a:t>Время на сайте зависит от кол-ва и размера постов</a:t>
            </a:r>
          </a:p>
          <a:p>
            <a:pPr marL="379095" lvl="2" indent="-379095"/>
            <a:r>
              <a:rPr lang="ru-RU" sz="1650" dirty="0">
                <a:cs typeface="Arial"/>
              </a:rPr>
              <a:t>Эти 2 величины имеют сложную зависимость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36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0602DDE-D3C3-46E3-8A06-AA49521B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73" y="1157198"/>
            <a:ext cx="5880846" cy="4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6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8704426" y="1537"/>
            <a:ext cx="3487575" cy="6878841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88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0256" y="371448"/>
            <a:ext cx="10672605" cy="785494"/>
          </a:xfrm>
        </p:spPr>
        <p:txBody>
          <a:bodyPr/>
          <a:lstStyle/>
          <a:p>
            <a:r>
              <a:rPr lang="ru-RU" sz="2950" dirty="0"/>
              <a:t>Ключевые задачи, №3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760256" y="1252364"/>
            <a:ext cx="6010102" cy="4352771"/>
          </a:xfrm>
        </p:spPr>
        <p:txBody>
          <a:bodyPr/>
          <a:lstStyle/>
          <a:p>
            <a:r>
              <a:rPr lang="ru-RU" sz="1650" b="1" dirty="0"/>
              <a:t>Настроить правильный сбор данных</a:t>
            </a:r>
          </a:p>
          <a:p>
            <a:r>
              <a:rPr lang="ru-RU" sz="1650" dirty="0">
                <a:cs typeface="Arial"/>
              </a:rPr>
              <a:t>Прежде чем аналитик приступит к анализу, он должен понять действительно ли все данные </a:t>
            </a:r>
            <a:r>
              <a:rPr lang="ru-RU" sz="1650" dirty="0" err="1">
                <a:cs typeface="Arial"/>
              </a:rPr>
              <a:t>логируются</a:t>
            </a:r>
            <a:r>
              <a:rPr lang="ru-RU" sz="1650" dirty="0">
                <a:cs typeface="Arial"/>
              </a:rPr>
              <a:t> и далее трансформируются в структурированный вид. </a:t>
            </a:r>
          </a:p>
          <a:p>
            <a:r>
              <a:rPr lang="ru-RU" sz="1650" dirty="0">
                <a:cs typeface="Arial"/>
              </a:rPr>
              <a:t>В противном случае, придется начать собирать данные и отложить задачу до тех пор когда не будет собрано нужны объем данных.</a:t>
            </a:r>
            <a:endParaRPr lang="ru-RU"/>
          </a:p>
          <a:p>
            <a:pPr lvl="1"/>
            <a:r>
              <a:rPr lang="ru-RU" sz="1650" b="0" dirty="0">
                <a:cs typeface="Arial"/>
              </a:rPr>
              <a:t>Т.е. нужно спуститься сверху-вниз</a:t>
            </a:r>
          </a:p>
          <a:p>
            <a:pPr marL="379095" lvl="2" indent="-379095"/>
            <a:r>
              <a:rPr lang="ru-RU" sz="1650" dirty="0">
                <a:cs typeface="Arial" panose="020B0604020202020204"/>
              </a:rPr>
              <a:t>Определить KPI</a:t>
            </a:r>
          </a:p>
          <a:p>
            <a:pPr marL="379095" lvl="2" indent="-379095"/>
            <a:r>
              <a:rPr lang="ru-RU" sz="1650" dirty="0">
                <a:cs typeface="Arial" panose="020B0604020202020204"/>
              </a:rPr>
              <a:t>Разложить на </a:t>
            </a:r>
            <a:r>
              <a:rPr lang="ru-RU" sz="1650" dirty="0">
                <a:ea typeface="+mn-lt"/>
                <a:cs typeface="+mn-lt"/>
              </a:rPr>
              <a:t>составляющие (</a:t>
            </a:r>
            <a:r>
              <a:rPr lang="ru-RU" sz="1650" dirty="0">
                <a:cs typeface="Arial" panose="020B0604020202020204"/>
              </a:rPr>
              <a:t>более низкие метрики) </a:t>
            </a:r>
          </a:p>
          <a:p>
            <a:pPr marL="379095" lvl="2" indent="-379095"/>
            <a:r>
              <a:rPr lang="ru-RU" sz="1650" dirty="0">
                <a:cs typeface="Arial" panose="020B0604020202020204"/>
              </a:rPr>
              <a:t>Понять как посчитать их по событиям в логировании</a:t>
            </a:r>
          </a:p>
          <a:p>
            <a:pPr marL="379095" lvl="2" indent="-379095"/>
            <a:r>
              <a:rPr lang="ru-RU" sz="1650" dirty="0">
                <a:cs typeface="Arial" panose="020B0604020202020204"/>
              </a:rPr>
              <a:t>Определить, хранятся ли где-то нужные события</a:t>
            </a:r>
          </a:p>
          <a:p>
            <a:pPr marL="0" lvl="2" indent="0">
              <a:buNone/>
            </a:pPr>
            <a:endParaRPr lang="ru-RU" sz="1650" dirty="0">
              <a:cs typeface="Arial" panose="020B0604020202020204"/>
            </a:endParaRPr>
          </a:p>
          <a:p>
            <a:pPr marL="379095" lvl="2" indent="-379095"/>
            <a:endParaRPr lang="ru-RU" sz="165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37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9006914" y="1303844"/>
            <a:ext cx="2680752" cy="2473901"/>
          </a:xfrm>
          <a:prstGeom prst="rect">
            <a:avLst/>
          </a:prstGeom>
        </p:spPr>
        <p:txBody>
          <a:bodyPr vert="horz" lIns="0" tIns="75949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r>
              <a:rPr lang="ru-RU" sz="1250" dirty="0">
                <a:solidFill>
                  <a:schemeClr val="bg1"/>
                </a:solidFill>
              </a:rPr>
              <a:t>Надо понимать, что аналитик редко настраивает сбор данных сам. В большинстве случаев он ставит задачу на разработчиков.</a:t>
            </a:r>
            <a:endParaRPr lang="ru-RU" dirty="0">
              <a:solidFill>
                <a:schemeClr val="bg1"/>
              </a:solidFill>
            </a:endParaRPr>
          </a:p>
          <a:p>
            <a:endParaRPr lang="ru-RU" sz="168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05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EA9B8085-9C0B-3048-90EB-ED37965C8614}"/>
              </a:ext>
            </a:extLst>
          </p:cNvPr>
          <p:cNvSpPr/>
          <p:nvPr/>
        </p:nvSpPr>
        <p:spPr>
          <a:xfrm>
            <a:off x="8704426" y="-20875"/>
            <a:ext cx="3487575" cy="6878841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88" dirty="0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FD6FB-2F4F-284C-BA7D-171488A8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>
                <a:ea typeface="+mj-lt"/>
                <a:cs typeface="+mj-lt"/>
              </a:rPr>
              <a:t>Ключевые задачи, №4</a:t>
            </a:r>
            <a:endParaRPr lang="ru-RU" sz="2950" b="0" dirty="0">
              <a:ea typeface="+mj-lt"/>
              <a:cs typeface="+mj-lt"/>
            </a:endParaRPr>
          </a:p>
          <a:p>
            <a:endParaRPr lang="ru-RU" sz="2950" dirty="0">
              <a:cs typeface="Arial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CB88067-3A91-C24E-9902-EE32A936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38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6" name="Объект 2">
            <a:extLst>
              <a:ext uri="{FF2B5EF4-FFF2-40B4-BE49-F238E27FC236}">
                <a16:creationId xmlns:a16="http://schemas.microsoft.com/office/drawing/2014/main" id="{6812E29A-ACAC-7948-8BA1-AA13D343C415}"/>
              </a:ext>
            </a:extLst>
          </p:cNvPr>
          <p:cNvSpPr txBox="1">
            <a:spLocks/>
          </p:cNvSpPr>
          <p:nvPr/>
        </p:nvSpPr>
        <p:spPr>
          <a:xfrm>
            <a:off x="9018118" y="1174976"/>
            <a:ext cx="2680638" cy="2473901"/>
          </a:xfrm>
          <a:prstGeom prst="rect">
            <a:avLst/>
          </a:prstGeom>
        </p:spPr>
        <p:txBody>
          <a:bodyPr vert="horz" lIns="0" tIns="75949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r>
              <a:rPr lang="ru-RU" sz="1250" dirty="0">
                <a:solidFill>
                  <a:schemeClr val="bg1"/>
                </a:solidFill>
              </a:rPr>
              <a:t>Некую интерактивность можно сделать и в Python c помощью библиотеки </a:t>
            </a:r>
            <a:r>
              <a:rPr lang="ru-RU" sz="1250" dirty="0" err="1">
                <a:solidFill>
                  <a:schemeClr val="bg1"/>
                </a:solidFill>
              </a:rPr>
              <a:t>Dash</a:t>
            </a:r>
            <a:r>
              <a:rPr lang="ru-RU" sz="1250" dirty="0">
                <a:solidFill>
                  <a:schemeClr val="bg1"/>
                </a:solidFill>
              </a:rPr>
              <a:t>, однако это:</a:t>
            </a:r>
            <a:endParaRPr lang="ru-RU" dirty="0">
              <a:solidFill>
                <a:schemeClr val="bg1"/>
              </a:solidFill>
            </a:endParaRPr>
          </a:p>
          <a:p>
            <a:pPr lvl="5"/>
            <a:r>
              <a:rPr lang="ru-RU" sz="1250" dirty="0">
                <a:solidFill>
                  <a:schemeClr val="bg1"/>
                </a:solidFill>
                <a:cs typeface="Arial"/>
              </a:rPr>
              <a:t>1. Не стандарт индустрии</a:t>
            </a:r>
          </a:p>
          <a:p>
            <a:pPr lvl="5"/>
            <a:r>
              <a:rPr lang="ru-RU" sz="1250" dirty="0">
                <a:solidFill>
                  <a:schemeClr val="bg1"/>
                </a:solidFill>
                <a:cs typeface="Arial"/>
              </a:rPr>
              <a:t>2. Не умеет в мониторинг</a:t>
            </a:r>
          </a:p>
          <a:p>
            <a:pPr lvl="5"/>
            <a:r>
              <a:rPr lang="ru-RU" sz="1250" dirty="0">
                <a:solidFill>
                  <a:schemeClr val="bg1"/>
                </a:solidFill>
                <a:cs typeface="Arial"/>
              </a:rPr>
              <a:t>3. Не умеет настраиваться </a:t>
            </a:r>
            <a:r>
              <a:rPr lang="ru-RU" sz="1250" dirty="0" err="1">
                <a:solidFill>
                  <a:schemeClr val="bg1"/>
                </a:solidFill>
                <a:cs typeface="Arial"/>
              </a:rPr>
              <a:t>кастомные</a:t>
            </a:r>
            <a:r>
              <a:rPr lang="ru-RU" sz="1250" dirty="0">
                <a:solidFill>
                  <a:schemeClr val="bg1"/>
                </a:solidFill>
                <a:cs typeface="Arial"/>
              </a:rPr>
              <a:t> </a:t>
            </a:r>
            <a:r>
              <a:rPr lang="ru-RU" sz="1250" dirty="0" err="1">
                <a:solidFill>
                  <a:schemeClr val="bg1"/>
                </a:solidFill>
                <a:cs typeface="Arial"/>
              </a:rPr>
              <a:t>view</a:t>
            </a:r>
            <a:r>
              <a:rPr lang="ru-RU" sz="1250" dirty="0">
                <a:solidFill>
                  <a:schemeClr val="bg1"/>
                </a:solidFill>
                <a:cs typeface="Arial"/>
              </a:rPr>
              <a:t> для каждого пользователя</a:t>
            </a:r>
          </a:p>
          <a:p>
            <a:pPr lvl="5"/>
            <a:r>
              <a:rPr lang="ru-RU" sz="1250" dirty="0">
                <a:solidFill>
                  <a:schemeClr val="bg1"/>
                </a:solidFill>
                <a:cs typeface="Arial"/>
              </a:rPr>
              <a:t>4. Самое главное - требует обертку</a:t>
            </a:r>
          </a:p>
          <a:p>
            <a:pPr lvl="5"/>
            <a:endParaRPr lang="ru-RU" sz="1250" dirty="0">
              <a:solidFill>
                <a:schemeClr val="bg1"/>
              </a:solidFill>
              <a:cs typeface="Arial"/>
            </a:endParaRPr>
          </a:p>
          <a:p>
            <a:pPr lvl="5"/>
            <a:endParaRPr lang="ru-RU" sz="1250" dirty="0">
              <a:solidFill>
                <a:schemeClr val="bg1"/>
              </a:solidFill>
              <a:cs typeface="Arial"/>
            </a:endParaRPr>
          </a:p>
          <a:p>
            <a:pPr lvl="5"/>
            <a:endParaRPr lang="ru-RU" sz="1266" dirty="0">
              <a:solidFill>
                <a:schemeClr val="bg1"/>
              </a:solidFill>
            </a:endParaRPr>
          </a:p>
          <a:p>
            <a:pPr lvl="5"/>
            <a:endParaRPr lang="ru-RU" sz="1266" dirty="0">
              <a:solidFill>
                <a:schemeClr val="bg1"/>
              </a:solidFill>
            </a:endParaRPr>
          </a:p>
          <a:p>
            <a:pPr lvl="5"/>
            <a:endParaRPr lang="ru-RU" sz="1266" dirty="0">
              <a:solidFill>
                <a:schemeClr val="bg1"/>
              </a:solidFill>
            </a:endParaRPr>
          </a:p>
          <a:p>
            <a:pPr lvl="5"/>
            <a:endParaRPr lang="ru-RU" sz="1266" dirty="0">
              <a:solidFill>
                <a:schemeClr val="bg1"/>
              </a:solidFill>
            </a:endParaRPr>
          </a:p>
          <a:p>
            <a:pPr lvl="5"/>
            <a:endParaRPr lang="ru-RU" sz="1266" dirty="0">
              <a:solidFill>
                <a:schemeClr val="bg1"/>
              </a:solidFill>
            </a:endParaRPr>
          </a:p>
          <a:p>
            <a:pPr lvl="5"/>
            <a:endParaRPr lang="ru-RU" sz="1266" dirty="0">
              <a:solidFill>
                <a:schemeClr val="bg1"/>
              </a:solidFill>
              <a:cs typeface="Arial" panose="020B0604020202020204"/>
            </a:endParaRPr>
          </a:p>
          <a:p>
            <a:pPr lvl="5"/>
            <a:endParaRPr lang="ru-RU" sz="1266" dirty="0">
              <a:solidFill>
                <a:schemeClr val="bg1"/>
              </a:solidFill>
              <a:cs typeface="Arial" panose="020B0604020202020204"/>
            </a:endParaRPr>
          </a:p>
          <a:p>
            <a:pPr lvl="5"/>
            <a:endParaRPr lang="ru-RU" sz="1266" dirty="0">
              <a:solidFill>
                <a:schemeClr val="bg1"/>
              </a:solidFill>
              <a:cs typeface="Arial" panose="020B0604020202020204"/>
            </a:endParaRPr>
          </a:p>
          <a:p>
            <a:pPr lvl="5"/>
            <a:endParaRPr lang="ru-RU" sz="1266" dirty="0">
              <a:solidFill>
                <a:schemeClr val="bg1"/>
              </a:solidFill>
              <a:cs typeface="Arial" panose="020B0604020202020204"/>
            </a:endParaRPr>
          </a:p>
          <a:p>
            <a:pPr lvl="5"/>
            <a:endParaRPr lang="ru-RU" sz="1266" dirty="0">
              <a:solidFill>
                <a:schemeClr val="bg1"/>
              </a:solidFill>
              <a:cs typeface="Arial" panose="020B0604020202020204"/>
            </a:endParaRPr>
          </a:p>
        </p:txBody>
      </p:sp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F2AD30B4-3069-8742-A394-B8682CF6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9305936" y="4689123"/>
            <a:ext cx="1809149" cy="1381989"/>
          </a:xfrm>
          <a:prstGeom prst="rect">
            <a:avLst/>
          </a:prstGeom>
        </p:spPr>
      </p:pic>
      <p:cxnSp>
        <p:nvCxnSpPr>
          <p:cNvPr id="101" name="Прямая соединительная линия 100">
            <a:extLst>
              <a:ext uri="{FF2B5EF4-FFF2-40B4-BE49-F238E27FC236}">
                <a16:creationId xmlns:a16="http://schemas.microsoft.com/office/drawing/2014/main" id="{17AE1697-E671-4942-A284-03DB2FE89CF2}"/>
              </a:ext>
            </a:extLst>
          </p:cNvPr>
          <p:cNvCxnSpPr/>
          <p:nvPr/>
        </p:nvCxnSpPr>
        <p:spPr>
          <a:xfrm flipV="1">
            <a:off x="9034927" y="4789976"/>
            <a:ext cx="2173774" cy="1381989"/>
          </a:xfrm>
          <a:prstGeom prst="line">
            <a:avLst/>
          </a:prstGeom>
          <a:ln w="38100">
            <a:solidFill>
              <a:schemeClr val="accent3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>
            <a:extLst>
              <a:ext uri="{FF2B5EF4-FFF2-40B4-BE49-F238E27FC236}">
                <a16:creationId xmlns:a16="http://schemas.microsoft.com/office/drawing/2014/main" id="{29DAFAD6-A319-4E77-B319-48B23D3A6BE3}"/>
              </a:ext>
            </a:extLst>
          </p:cNvPr>
          <p:cNvSpPr txBox="1"/>
          <p:nvPr/>
        </p:nvSpPr>
        <p:spPr>
          <a:xfrm>
            <a:off x="2052920" y="1626072"/>
            <a:ext cx="3533773" cy="864440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Интерактивные отчеты</a:t>
            </a:r>
            <a:endParaRPr lang="ru-RU" dirty="0"/>
          </a:p>
          <a:p>
            <a:endParaRPr lang="ru-RU" sz="2400" dirty="0" err="1"/>
          </a:p>
        </p:txBody>
      </p:sp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ABE5214A-49AD-4F2B-A62D-C4BFF637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22" y="2855257"/>
            <a:ext cx="1047191" cy="794498"/>
          </a:xfrm>
          <a:prstGeom prst="rect">
            <a:avLst/>
          </a:prstGeom>
        </p:spPr>
      </p:pic>
      <p:sp>
        <p:nvSpPr>
          <p:cNvPr id="28" name="TextBox 1">
            <a:extLst>
              <a:ext uri="{FF2B5EF4-FFF2-40B4-BE49-F238E27FC236}">
                <a16:creationId xmlns:a16="http://schemas.microsoft.com/office/drawing/2014/main" id="{D0918173-90D6-4FCA-B950-327B193E40BB}"/>
              </a:ext>
            </a:extLst>
          </p:cNvPr>
          <p:cNvSpPr txBox="1"/>
          <p:nvPr/>
        </p:nvSpPr>
        <p:spPr>
          <a:xfrm>
            <a:off x="2052920" y="2853116"/>
            <a:ext cx="3533773" cy="495108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Мониторинг с </a:t>
            </a:r>
            <a:r>
              <a:rPr lang="ru-RU" sz="1800" dirty="0" err="1"/>
              <a:t>алертами</a:t>
            </a:r>
            <a:endParaRPr lang="ru-RU" dirty="0" err="1">
              <a:cs typeface="Arial" panose="020B0604020202020204"/>
            </a:endParaRPr>
          </a:p>
        </p:txBody>
      </p:sp>
      <p:pic>
        <p:nvPicPr>
          <p:cNvPr id="24" name="Рисунок 24">
            <a:extLst>
              <a:ext uri="{FF2B5EF4-FFF2-40B4-BE49-F238E27FC236}">
                <a16:creationId xmlns:a16="http://schemas.microsoft.com/office/drawing/2014/main" id="{8F25C622-8F37-4137-8DBD-566E15AECC1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/>
          <a:srcRect t="340" b="340"/>
          <a:stretch/>
        </p:blipFill>
        <p:spPr>
          <a:xfrm>
            <a:off x="716431" y="1624363"/>
            <a:ext cx="911389" cy="691857"/>
          </a:xfrm>
        </p:spPr>
      </p:pic>
      <p:pic>
        <p:nvPicPr>
          <p:cNvPr id="25" name="Рисунок 25">
            <a:extLst>
              <a:ext uri="{FF2B5EF4-FFF2-40B4-BE49-F238E27FC236}">
                <a16:creationId xmlns:a16="http://schemas.microsoft.com/office/drawing/2014/main" id="{4B805496-9424-4903-8922-D5E3ACA059CD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/>
          <a:srcRect t="731" b="731"/>
          <a:stretch/>
        </p:blipFill>
        <p:spPr>
          <a:xfrm>
            <a:off x="814900" y="4420231"/>
            <a:ext cx="911389" cy="691857"/>
          </a:xfrm>
        </p:spPr>
      </p:pic>
      <p:sp>
        <p:nvSpPr>
          <p:cNvPr id="42" name="TextBox 1">
            <a:extLst>
              <a:ext uri="{FF2B5EF4-FFF2-40B4-BE49-F238E27FC236}">
                <a16:creationId xmlns:a16="http://schemas.microsoft.com/office/drawing/2014/main" id="{179848BF-DF6B-4D6F-BB95-BCD92681C54C}"/>
              </a:ext>
            </a:extLst>
          </p:cNvPr>
          <p:cNvSpPr txBox="1"/>
          <p:nvPr/>
        </p:nvSpPr>
        <p:spPr>
          <a:xfrm>
            <a:off x="2052920" y="4517189"/>
            <a:ext cx="3533773" cy="495108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err="1"/>
              <a:t>Сторителлинг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167863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FD6FB-2F4F-284C-BA7D-171488A8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565" y="404135"/>
            <a:ext cx="10672604" cy="798220"/>
          </a:xfrm>
        </p:spPr>
        <p:txBody>
          <a:bodyPr/>
          <a:lstStyle/>
          <a:p>
            <a:r>
              <a:rPr lang="ru-RU" sz="2950" dirty="0" err="1">
                <a:ea typeface="+mj-lt"/>
                <a:cs typeface="+mj-lt"/>
              </a:rPr>
              <a:t>Дашборд</a:t>
            </a:r>
            <a:endParaRPr lang="ru-RU" dirty="0" err="1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CB88067-3A91-C24E-9902-EE32A936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39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26FE23-0108-4603-8355-11209E1FC2C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/>
          <a:srcRect l="3328" r="3328"/>
          <a:stretch/>
        </p:blipFill>
        <p:spPr>
          <a:xfrm>
            <a:off x="966179" y="1746561"/>
            <a:ext cx="5617859" cy="3966107"/>
          </a:xfrm>
        </p:spPr>
      </p:pic>
    </p:spTree>
    <p:extLst>
      <p:ext uri="{BB962C8B-B14F-4D97-AF65-F5344CB8AC3E}">
        <p14:creationId xmlns:p14="http://schemas.microsoft.com/office/powerpoint/2010/main" val="232092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DFEC72-2640-1946-891B-4EB5160F8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1240" y="589344"/>
            <a:ext cx="8297359" cy="209480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61B8514-4B81-B645-8C5C-9494B07EAACE}"/>
              </a:ext>
            </a:extLst>
          </p:cNvPr>
          <p:cNvGrpSpPr/>
          <p:nvPr/>
        </p:nvGrpSpPr>
        <p:grpSpPr>
          <a:xfrm>
            <a:off x="909240" y="1727003"/>
            <a:ext cx="4904000" cy="1543787"/>
            <a:chOff x="728075" y="3244719"/>
            <a:chExt cx="4904000" cy="154378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BC8F9C7-A2F5-EC43-A448-4DD3029FA4FE}"/>
                </a:ext>
              </a:extLst>
            </p:cNvPr>
            <p:cNvSpPr/>
            <p:nvPr/>
          </p:nvSpPr>
          <p:spPr>
            <a:xfrm>
              <a:off x="728075" y="3244719"/>
              <a:ext cx="4904000" cy="1543787"/>
            </a:xfrm>
            <a:custGeom>
              <a:avLst/>
              <a:gdLst>
                <a:gd name="connsiteX0" fmla="*/ 0 w 4772025"/>
                <a:gd name="connsiteY0" fmla="*/ 192885 h 1157288"/>
                <a:gd name="connsiteX1" fmla="*/ 192885 w 4772025"/>
                <a:gd name="connsiteY1" fmla="*/ 0 h 1157288"/>
                <a:gd name="connsiteX2" fmla="*/ 4579140 w 4772025"/>
                <a:gd name="connsiteY2" fmla="*/ 0 h 1157288"/>
                <a:gd name="connsiteX3" fmla="*/ 4772025 w 4772025"/>
                <a:gd name="connsiteY3" fmla="*/ 192885 h 1157288"/>
                <a:gd name="connsiteX4" fmla="*/ 4772025 w 4772025"/>
                <a:gd name="connsiteY4" fmla="*/ 964403 h 1157288"/>
                <a:gd name="connsiteX5" fmla="*/ 4579140 w 4772025"/>
                <a:gd name="connsiteY5" fmla="*/ 1157288 h 1157288"/>
                <a:gd name="connsiteX6" fmla="*/ 192885 w 4772025"/>
                <a:gd name="connsiteY6" fmla="*/ 1157288 h 1157288"/>
                <a:gd name="connsiteX7" fmla="*/ 0 w 4772025"/>
                <a:gd name="connsiteY7" fmla="*/ 964403 h 1157288"/>
                <a:gd name="connsiteX8" fmla="*/ 0 w 4772025"/>
                <a:gd name="connsiteY8" fmla="*/ 192885 h 1157288"/>
                <a:gd name="connsiteX0" fmla="*/ 0 w 4772025"/>
                <a:gd name="connsiteY0" fmla="*/ 296580 h 1260983"/>
                <a:gd name="connsiteX1" fmla="*/ 174031 w 4772025"/>
                <a:gd name="connsiteY1" fmla="*/ 0 h 1260983"/>
                <a:gd name="connsiteX2" fmla="*/ 4579140 w 4772025"/>
                <a:gd name="connsiteY2" fmla="*/ 103695 h 1260983"/>
                <a:gd name="connsiteX3" fmla="*/ 4772025 w 4772025"/>
                <a:gd name="connsiteY3" fmla="*/ 296580 h 1260983"/>
                <a:gd name="connsiteX4" fmla="*/ 4772025 w 4772025"/>
                <a:gd name="connsiteY4" fmla="*/ 1068098 h 1260983"/>
                <a:gd name="connsiteX5" fmla="*/ 4579140 w 4772025"/>
                <a:gd name="connsiteY5" fmla="*/ 1260983 h 1260983"/>
                <a:gd name="connsiteX6" fmla="*/ 192885 w 4772025"/>
                <a:gd name="connsiteY6" fmla="*/ 1260983 h 1260983"/>
                <a:gd name="connsiteX7" fmla="*/ 0 w 4772025"/>
                <a:gd name="connsiteY7" fmla="*/ 1068098 h 1260983"/>
                <a:gd name="connsiteX8" fmla="*/ 0 w 4772025"/>
                <a:gd name="connsiteY8" fmla="*/ 296580 h 1260983"/>
                <a:gd name="connsiteX0" fmla="*/ 0 w 4772025"/>
                <a:gd name="connsiteY0" fmla="*/ 296580 h 1402385"/>
                <a:gd name="connsiteX1" fmla="*/ 174031 w 4772025"/>
                <a:gd name="connsiteY1" fmla="*/ 0 h 1402385"/>
                <a:gd name="connsiteX2" fmla="*/ 4579140 w 4772025"/>
                <a:gd name="connsiteY2" fmla="*/ 103695 h 1402385"/>
                <a:gd name="connsiteX3" fmla="*/ 4772025 w 4772025"/>
                <a:gd name="connsiteY3" fmla="*/ 296580 h 1402385"/>
                <a:gd name="connsiteX4" fmla="*/ 4772025 w 4772025"/>
                <a:gd name="connsiteY4" fmla="*/ 1068098 h 1402385"/>
                <a:gd name="connsiteX5" fmla="*/ 4579140 w 4772025"/>
                <a:gd name="connsiteY5" fmla="*/ 1260983 h 1402385"/>
                <a:gd name="connsiteX6" fmla="*/ 174031 w 4772025"/>
                <a:gd name="connsiteY6" fmla="*/ 1402385 h 1402385"/>
                <a:gd name="connsiteX7" fmla="*/ 0 w 4772025"/>
                <a:gd name="connsiteY7" fmla="*/ 1068098 h 1402385"/>
                <a:gd name="connsiteX8" fmla="*/ 0 w 4772025"/>
                <a:gd name="connsiteY8" fmla="*/ 296580 h 1402385"/>
                <a:gd name="connsiteX0" fmla="*/ 0 w 4837804"/>
                <a:gd name="connsiteY0" fmla="*/ 437982 h 1543787"/>
                <a:gd name="connsiteX1" fmla="*/ 174031 w 4837804"/>
                <a:gd name="connsiteY1" fmla="*/ 141402 h 1543787"/>
                <a:gd name="connsiteX2" fmla="*/ 4795956 w 4837804"/>
                <a:gd name="connsiteY2" fmla="*/ 0 h 1543787"/>
                <a:gd name="connsiteX3" fmla="*/ 4772025 w 4837804"/>
                <a:gd name="connsiteY3" fmla="*/ 437982 h 1543787"/>
                <a:gd name="connsiteX4" fmla="*/ 4772025 w 4837804"/>
                <a:gd name="connsiteY4" fmla="*/ 1209500 h 1543787"/>
                <a:gd name="connsiteX5" fmla="*/ 4579140 w 4837804"/>
                <a:gd name="connsiteY5" fmla="*/ 1402385 h 1543787"/>
                <a:gd name="connsiteX6" fmla="*/ 174031 w 4837804"/>
                <a:gd name="connsiteY6" fmla="*/ 1543787 h 1543787"/>
                <a:gd name="connsiteX7" fmla="*/ 0 w 4837804"/>
                <a:gd name="connsiteY7" fmla="*/ 1209500 h 1543787"/>
                <a:gd name="connsiteX8" fmla="*/ 0 w 4837804"/>
                <a:gd name="connsiteY8" fmla="*/ 437982 h 1543787"/>
                <a:gd name="connsiteX0" fmla="*/ 0 w 4904000"/>
                <a:gd name="connsiteY0" fmla="*/ 437982 h 1543787"/>
                <a:gd name="connsiteX1" fmla="*/ 174031 w 4904000"/>
                <a:gd name="connsiteY1" fmla="*/ 141402 h 1543787"/>
                <a:gd name="connsiteX2" fmla="*/ 4795956 w 4904000"/>
                <a:gd name="connsiteY2" fmla="*/ 0 h 1543787"/>
                <a:gd name="connsiteX3" fmla="*/ 4904000 w 4904000"/>
                <a:gd name="connsiteY3" fmla="*/ 456836 h 1543787"/>
                <a:gd name="connsiteX4" fmla="*/ 4772025 w 4904000"/>
                <a:gd name="connsiteY4" fmla="*/ 1209500 h 1543787"/>
                <a:gd name="connsiteX5" fmla="*/ 4579140 w 4904000"/>
                <a:gd name="connsiteY5" fmla="*/ 1402385 h 1543787"/>
                <a:gd name="connsiteX6" fmla="*/ 174031 w 4904000"/>
                <a:gd name="connsiteY6" fmla="*/ 1543787 h 1543787"/>
                <a:gd name="connsiteX7" fmla="*/ 0 w 4904000"/>
                <a:gd name="connsiteY7" fmla="*/ 1209500 h 1543787"/>
                <a:gd name="connsiteX8" fmla="*/ 0 w 4904000"/>
                <a:gd name="connsiteY8" fmla="*/ 437982 h 1543787"/>
                <a:gd name="connsiteX0" fmla="*/ 0 w 4904000"/>
                <a:gd name="connsiteY0" fmla="*/ 437982 h 1543787"/>
                <a:gd name="connsiteX1" fmla="*/ 174031 w 4904000"/>
                <a:gd name="connsiteY1" fmla="*/ 141402 h 1543787"/>
                <a:gd name="connsiteX2" fmla="*/ 4795956 w 4904000"/>
                <a:gd name="connsiteY2" fmla="*/ 0 h 1543787"/>
                <a:gd name="connsiteX3" fmla="*/ 4904000 w 4904000"/>
                <a:gd name="connsiteY3" fmla="*/ 456836 h 1543787"/>
                <a:gd name="connsiteX4" fmla="*/ 4772025 w 4904000"/>
                <a:gd name="connsiteY4" fmla="*/ 1209500 h 1543787"/>
                <a:gd name="connsiteX5" fmla="*/ 4579140 w 4904000"/>
                <a:gd name="connsiteY5" fmla="*/ 1402385 h 1543787"/>
                <a:gd name="connsiteX6" fmla="*/ 174031 w 4904000"/>
                <a:gd name="connsiteY6" fmla="*/ 1543787 h 1543787"/>
                <a:gd name="connsiteX7" fmla="*/ 0 w 4904000"/>
                <a:gd name="connsiteY7" fmla="*/ 1209500 h 1543787"/>
                <a:gd name="connsiteX8" fmla="*/ 0 w 4904000"/>
                <a:gd name="connsiteY8" fmla="*/ 437982 h 154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04000" h="1543787">
                  <a:moveTo>
                    <a:pt x="0" y="437982"/>
                  </a:moveTo>
                  <a:cubicBezTo>
                    <a:pt x="0" y="331455"/>
                    <a:pt x="67504" y="141402"/>
                    <a:pt x="174031" y="141402"/>
                  </a:cubicBezTo>
                  <a:cubicBezTo>
                    <a:pt x="1636116" y="141402"/>
                    <a:pt x="3333871" y="0"/>
                    <a:pt x="4795956" y="0"/>
                  </a:cubicBezTo>
                  <a:cubicBezTo>
                    <a:pt x="4902483" y="0"/>
                    <a:pt x="4904000" y="350309"/>
                    <a:pt x="4904000" y="456836"/>
                  </a:cubicBezTo>
                  <a:cubicBezTo>
                    <a:pt x="4860008" y="707724"/>
                    <a:pt x="4919712" y="977466"/>
                    <a:pt x="4772025" y="1209500"/>
                  </a:cubicBezTo>
                  <a:cubicBezTo>
                    <a:pt x="4772025" y="1316027"/>
                    <a:pt x="4685667" y="1402385"/>
                    <a:pt x="4579140" y="1402385"/>
                  </a:cubicBezTo>
                  <a:lnTo>
                    <a:pt x="174031" y="1543787"/>
                  </a:lnTo>
                  <a:cubicBezTo>
                    <a:pt x="67504" y="1543787"/>
                    <a:pt x="0" y="1316027"/>
                    <a:pt x="0" y="1209500"/>
                  </a:cubicBezTo>
                  <a:lnTo>
                    <a:pt x="0" y="437982"/>
                  </a:lnTo>
                  <a:close/>
                </a:path>
              </a:pathLst>
            </a:custGeom>
            <a:solidFill>
              <a:srgbClr val="2D2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FFE432-4C76-7749-AD53-1DBF47ADB551}"/>
                </a:ext>
              </a:extLst>
            </p:cNvPr>
            <p:cNvSpPr txBox="1"/>
            <p:nvPr/>
          </p:nvSpPr>
          <p:spPr>
            <a:xfrm>
              <a:off x="731986" y="3621207"/>
              <a:ext cx="4859208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ru-RU" sz="4000" b="1">
                  <a:solidFill>
                    <a:schemeClr val="bg1"/>
                  </a:solidFill>
                  <a:latin typeface="Helvetica Neue Condensed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Встречайте ДС!</a:t>
              </a:r>
              <a:endParaRPr lang="en-RU" sz="4000" b="1">
                <a:solidFill>
                  <a:schemeClr val="bg1"/>
                </a:solidFill>
                <a:latin typeface="Helvetica Neue Condensed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37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xit" presetSubtype="8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xit" presetSubtype="8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2" presetClass="exit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50" dirty="0">
                <a:latin typeface="Arial"/>
                <a:cs typeface="Calibri Light"/>
              </a:rPr>
              <a:t>Ключевые задачи, №5. Исследования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A3DE5-4039-4FDA-9E2D-56A8FC6BD997}"/>
              </a:ext>
            </a:extLst>
          </p:cNvPr>
          <p:cNvSpPr txBox="1"/>
          <p:nvPr/>
        </p:nvSpPr>
        <p:spPr>
          <a:xfrm>
            <a:off x="2103346" y="2001469"/>
            <a:ext cx="3533773" cy="495108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Почему метрика упала/выросла??</a:t>
            </a:r>
            <a:endParaRPr lang="ru-RU" dirty="0">
              <a:cs typeface="Calibri" panose="020F0502020204030204"/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17FEE058-7512-4689-BB11-C90E170E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99" y="1891553"/>
            <a:ext cx="951940" cy="721659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B0500439-B203-4A32-93A5-E6936AA6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64" y="3359523"/>
            <a:ext cx="1080807" cy="8169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BEB58D-D0F3-486C-A93E-D33C7892ECE4}"/>
              </a:ext>
            </a:extLst>
          </p:cNvPr>
          <p:cNvSpPr txBox="1"/>
          <p:nvPr/>
        </p:nvSpPr>
        <p:spPr>
          <a:xfrm>
            <a:off x="2103346" y="3480645"/>
            <a:ext cx="3668243" cy="864440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Какой будет трафик через месяц</a:t>
            </a:r>
            <a:endParaRPr lang="ru-RU" sz="1800" dirty="0">
              <a:cs typeface="Calibri"/>
            </a:endParaRPr>
          </a:p>
          <a:p>
            <a:endParaRPr lang="ru-RU" sz="2400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721AC-C84C-4910-AA92-7FD25E4C805D}"/>
              </a:ext>
            </a:extLst>
          </p:cNvPr>
          <p:cNvSpPr txBox="1"/>
          <p:nvPr/>
        </p:nvSpPr>
        <p:spPr>
          <a:xfrm>
            <a:off x="7902389" y="2001468"/>
            <a:ext cx="3668243" cy="864440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Определить какой вариант лучше</a:t>
            </a:r>
            <a:endParaRPr lang="ru-RU" dirty="0" err="1"/>
          </a:p>
          <a:p>
            <a:endParaRPr lang="ru-RU" sz="2400" dirty="0">
              <a:cs typeface="Calibri"/>
            </a:endParaRPr>
          </a:p>
        </p:txBody>
      </p:sp>
      <p:pic>
        <p:nvPicPr>
          <p:cNvPr id="21" name="Рисунок 21">
            <a:extLst>
              <a:ext uri="{FF2B5EF4-FFF2-40B4-BE49-F238E27FC236}">
                <a16:creationId xmlns:a16="http://schemas.microsoft.com/office/drawing/2014/main" id="{665D503D-4C91-4422-A82B-11F1BFB1E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66" y="1773891"/>
            <a:ext cx="1114426" cy="8393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678F46-0E33-4A41-8612-926BC38BEA27}"/>
              </a:ext>
            </a:extLst>
          </p:cNvPr>
          <p:cNvSpPr txBox="1"/>
          <p:nvPr/>
        </p:nvSpPr>
        <p:spPr>
          <a:xfrm>
            <a:off x="7902389" y="3430218"/>
            <a:ext cx="3668243" cy="864440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Предложить идеи, как сделать лучше</a:t>
            </a:r>
            <a:endParaRPr lang="ru-RU" dirty="0" err="1"/>
          </a:p>
          <a:p>
            <a:endParaRPr lang="ru-RU" sz="2400" dirty="0">
              <a:cs typeface="Calibri"/>
            </a:endParaRPr>
          </a:p>
        </p:txBody>
      </p:sp>
      <p:pic>
        <p:nvPicPr>
          <p:cNvPr id="23" name="Рисунок 23">
            <a:extLst>
              <a:ext uri="{FF2B5EF4-FFF2-40B4-BE49-F238E27FC236}">
                <a16:creationId xmlns:a16="http://schemas.microsoft.com/office/drawing/2014/main" id="{4AA92C49-AC1F-4A16-99AC-AC2CA40CA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802" y="3359522"/>
            <a:ext cx="1047191" cy="8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2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600" dirty="0"/>
              <a:t>Все вместе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45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50" dirty="0">
                <a:latin typeface="Arial"/>
                <a:cs typeface="Calibri Light"/>
              </a:rPr>
              <a:t>Аналитик:</a:t>
            </a:r>
            <a:endParaRPr lang="ru-RU" sz="2950" dirty="0">
              <a:latin typeface="Arial"/>
              <a:cs typeface="Arial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7EF1B-6A25-4BE1-8CE2-4541D337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533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 dirty="0">
                <a:latin typeface="Arial"/>
                <a:cs typeface="Calibri" panose="020F0502020204030204"/>
              </a:rPr>
              <a:t>Понимает основным метрики продукта и связи между ними - </a:t>
            </a:r>
            <a:r>
              <a:rPr lang="ru-RU" sz="1800" dirty="0">
                <a:solidFill>
                  <a:srgbClr val="0070C0"/>
                </a:solidFill>
                <a:latin typeface="Arial"/>
                <a:cs typeface="Calibri" panose="020F0502020204030204"/>
              </a:rPr>
              <a:t>научим на следующем занятии</a:t>
            </a:r>
          </a:p>
          <a:p>
            <a:r>
              <a:rPr lang="ru-RU" sz="1800" dirty="0">
                <a:latin typeface="Arial"/>
                <a:ea typeface="+mn-lt"/>
                <a:cs typeface="+mn-lt"/>
              </a:rPr>
              <a:t>Умеет проводить эксперименты и применять к ним математическую статистику -  </a:t>
            </a:r>
            <a:r>
              <a:rPr lang="ru-RU" sz="1800" dirty="0">
                <a:solidFill>
                  <a:srgbClr val="0070C0"/>
                </a:solidFill>
                <a:latin typeface="Arial"/>
                <a:ea typeface="+mn-lt"/>
                <a:cs typeface="+mn-lt"/>
              </a:rPr>
              <a:t>нужен отдельный курс, но дадим введение</a:t>
            </a:r>
          </a:p>
          <a:p>
            <a:r>
              <a:rPr lang="ru-RU" sz="1800" dirty="0">
                <a:latin typeface="Arial"/>
                <a:ea typeface="+mn-lt"/>
                <a:cs typeface="+mn-lt"/>
              </a:rPr>
              <a:t>Умеет строить прогнозы</a:t>
            </a:r>
            <a:r>
              <a:rPr lang="ru-RU" sz="1800" dirty="0">
                <a:solidFill>
                  <a:srgbClr val="0070C0"/>
                </a:solidFill>
                <a:latin typeface="Arial"/>
                <a:ea typeface="+mn-lt"/>
                <a:cs typeface="+mn-lt"/>
              </a:rPr>
              <a:t> - этому учат на курсах по ML</a:t>
            </a:r>
          </a:p>
          <a:p>
            <a:r>
              <a:rPr lang="ru-RU" sz="1800" dirty="0">
                <a:latin typeface="Arial"/>
                <a:ea typeface="+mn-lt"/>
                <a:cs typeface="+mn-lt"/>
              </a:rPr>
              <a:t>Использует </a:t>
            </a:r>
            <a:r>
              <a:rPr lang="en-US" sz="1800" dirty="0">
                <a:latin typeface="Arial"/>
                <a:ea typeface="+mn-lt"/>
                <a:cs typeface="+mn-lt"/>
              </a:rPr>
              <a:t>Python </a:t>
            </a:r>
            <a:r>
              <a:rPr lang="ru-RU" sz="1800" dirty="0">
                <a:latin typeface="Arial"/>
                <a:ea typeface="+mn-lt"/>
                <a:cs typeface="+mn-lt"/>
              </a:rPr>
              <a:t>и SQL для работы с данными - </a:t>
            </a:r>
            <a:r>
              <a:rPr lang="ru-RU" sz="1800" dirty="0">
                <a:solidFill>
                  <a:srgbClr val="0070C0"/>
                </a:solidFill>
                <a:latin typeface="Arial"/>
                <a:ea typeface="+mn-lt"/>
                <a:cs typeface="+mn-lt"/>
              </a:rPr>
              <a:t>этому будет посвящен основной материал курса</a:t>
            </a:r>
          </a:p>
          <a:p>
            <a:r>
              <a:rPr lang="ru-RU" sz="1800" dirty="0">
                <a:latin typeface="Arial"/>
                <a:ea typeface="+mn-lt"/>
                <a:cs typeface="+mn-lt"/>
              </a:rPr>
              <a:t>Умеет настраивать интерактивную обновляемую визуализацию - </a:t>
            </a:r>
            <a:r>
              <a:rPr lang="ru-RU" sz="1800" dirty="0">
                <a:solidFill>
                  <a:srgbClr val="0070C0"/>
                </a:solidFill>
                <a:latin typeface="Arial"/>
                <a:ea typeface="+mn-lt"/>
                <a:cs typeface="+mn-lt"/>
              </a:rPr>
              <a:t>предпоследние темы курса</a:t>
            </a:r>
          </a:p>
          <a:p>
            <a:r>
              <a:rPr lang="ru-RU" sz="1800" dirty="0">
                <a:latin typeface="Arial"/>
                <a:ea typeface="+mn-lt"/>
                <a:cs typeface="+mn-lt"/>
              </a:rPr>
              <a:t>Может автоматизировать работы с БД и другие задачи с помощью планировщиков - </a:t>
            </a:r>
            <a:r>
              <a:rPr lang="ru-RU" sz="1800" dirty="0">
                <a:solidFill>
                  <a:srgbClr val="0070C0"/>
                </a:solidFill>
                <a:latin typeface="Arial"/>
                <a:ea typeface="+mn-lt"/>
                <a:cs typeface="+mn-lt"/>
              </a:rPr>
              <a:t>последняя тема нашего курса</a:t>
            </a:r>
          </a:p>
        </p:txBody>
      </p:sp>
    </p:spTree>
    <p:extLst>
      <p:ext uri="{BB962C8B-B14F-4D97-AF65-F5344CB8AC3E}">
        <p14:creationId xmlns:p14="http://schemas.microsoft.com/office/powerpoint/2010/main" val="2368167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FC96D-80D8-4289-8DB3-7706335D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950" dirty="0">
                <a:latin typeface="Arial"/>
                <a:cs typeface="Calibri Light"/>
              </a:rPr>
              <a:t>Чего нет в аналитике?</a:t>
            </a:r>
            <a:endParaRPr lang="ru-RU" sz="2950" dirty="0">
              <a:latin typeface="Arial"/>
              <a:cs typeface="Arial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7EF1B-6A25-4BE1-8CE2-4541D337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803" y="1646331"/>
            <a:ext cx="97153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 dirty="0">
                <a:latin typeface="Arial"/>
                <a:ea typeface="+mn-lt"/>
                <a:cs typeface="+mn-lt"/>
              </a:rPr>
              <a:t>Запуск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 проектов</a:t>
            </a:r>
            <a:r>
              <a:rPr lang="ru-RU" sz="1800" dirty="0">
                <a:latin typeface="Arial"/>
                <a:ea typeface="+mn-lt"/>
                <a:cs typeface="+mn-lt"/>
              </a:rPr>
              <a:t> - </a:t>
            </a:r>
            <a:r>
              <a:rPr lang="ru-RU" sz="1800" dirty="0">
                <a:solidFill>
                  <a:srgbClr val="0070C0"/>
                </a:solidFill>
                <a:latin typeface="Arial"/>
                <a:ea typeface="+mn-lt"/>
                <a:cs typeface="+mn-lt"/>
              </a:rPr>
              <a:t>чаще этим занимаются менеджеры</a:t>
            </a:r>
          </a:p>
          <a:p>
            <a:r>
              <a:rPr lang="ru-RU" sz="1800" dirty="0">
                <a:latin typeface="Arial"/>
                <a:cs typeface="Calibri" panose="020F0502020204030204"/>
              </a:rPr>
              <a:t>Сложных моделей и ML - </a:t>
            </a:r>
            <a:r>
              <a:rPr lang="ru-RU" sz="1800" dirty="0">
                <a:solidFill>
                  <a:srgbClr val="0070C0"/>
                </a:solidFill>
                <a:latin typeface="Arial"/>
                <a:cs typeface="Calibri" panose="020F0502020204030204"/>
              </a:rPr>
              <a:t>обычно этим занимаются выделенные команды</a:t>
            </a:r>
          </a:p>
          <a:p>
            <a:r>
              <a:rPr lang="ru-RU" sz="1800" dirty="0">
                <a:latin typeface="Arial"/>
                <a:ea typeface="+mn-lt"/>
                <a:cs typeface="+mn-lt"/>
              </a:rPr>
              <a:t>Очень красивых графиков -  </a:t>
            </a:r>
            <a:r>
              <a:rPr lang="ru-RU" sz="1800" dirty="0">
                <a:solidFill>
                  <a:srgbClr val="0070C0"/>
                </a:solidFill>
                <a:latin typeface="Arial"/>
                <a:ea typeface="+mn-lt"/>
                <a:cs typeface="+mn-lt"/>
              </a:rPr>
              <a:t>для этого также есть отдельные сотрудники</a:t>
            </a:r>
          </a:p>
          <a:p>
            <a:r>
              <a:rPr lang="ru-RU" sz="1800" dirty="0">
                <a:latin typeface="Arial"/>
                <a:ea typeface="+mn-lt"/>
                <a:cs typeface="+mn-lt"/>
              </a:rPr>
              <a:t>Глубокого погружения</a:t>
            </a:r>
            <a:r>
              <a:rPr lang="ru-RU" sz="1800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 в инфраструктуру</a:t>
            </a:r>
            <a:r>
              <a:rPr lang="ru-RU" sz="1800" dirty="0">
                <a:latin typeface="Arial"/>
                <a:ea typeface="+mn-lt"/>
                <a:cs typeface="+mn-lt"/>
              </a:rPr>
              <a:t> - </a:t>
            </a:r>
            <a:r>
              <a:rPr lang="ru-RU" sz="1800" dirty="0">
                <a:solidFill>
                  <a:srgbClr val="0070C0"/>
                </a:solidFill>
                <a:latin typeface="Arial"/>
                <a:ea typeface="+mn-lt"/>
                <a:cs typeface="+mn-lt"/>
              </a:rPr>
              <a:t>с этим помогут Data </a:t>
            </a:r>
            <a:r>
              <a:rPr lang="ru-RU" sz="1800" dirty="0" err="1">
                <a:solidFill>
                  <a:srgbClr val="0070C0"/>
                </a:solidFill>
                <a:latin typeface="Arial"/>
                <a:ea typeface="+mn-lt"/>
                <a:cs typeface="+mn-lt"/>
              </a:rPr>
              <a:t>Engineer'ы</a:t>
            </a:r>
            <a:endParaRPr lang="ru-RU" sz="1800" dirty="0">
              <a:solidFill>
                <a:srgbClr val="0070C0"/>
              </a:solidFill>
              <a:latin typeface="Arial"/>
              <a:ea typeface="+mn-lt"/>
              <a:cs typeface="+mn-lt"/>
            </a:endParaRPr>
          </a:p>
          <a:p>
            <a:pPr marL="0" indent="0">
              <a:buNone/>
            </a:pPr>
            <a:endParaRPr lang="ru-RU" sz="1800" dirty="0">
              <a:solidFill>
                <a:srgbClr val="0070C0"/>
              </a:solidFill>
              <a:latin typeface="Arial"/>
              <a:ea typeface="+mn-lt"/>
              <a:cs typeface="+mn-lt"/>
            </a:endParaRPr>
          </a:p>
          <a:p>
            <a:endParaRPr lang="ru-RU" sz="1800" dirty="0">
              <a:solidFill>
                <a:srgbClr val="0070C0"/>
              </a:solidFill>
              <a:latin typeface="Arial"/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70C0"/>
                </a:solidFill>
                <a:latin typeface="Arial"/>
                <a:ea typeface="+mn-lt"/>
                <a:cs typeface="+mn-lt"/>
              </a:rPr>
              <a:t>Важно понимать - не бывает двух одинаковых аналитиков!</a:t>
            </a:r>
          </a:p>
        </p:txBody>
      </p:sp>
    </p:spTree>
    <p:extLst>
      <p:ext uri="{BB962C8B-B14F-4D97-AF65-F5344CB8AC3E}">
        <p14:creationId xmlns:p14="http://schemas.microsoft.com/office/powerpoint/2010/main" val="2973730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600" dirty="0">
                <a:cs typeface="Arial"/>
              </a:rPr>
              <a:t>Особенности работы аналитика</a:t>
            </a:r>
          </a:p>
        </p:txBody>
      </p:sp>
    </p:spTree>
    <p:extLst>
      <p:ext uri="{BB962C8B-B14F-4D97-AF65-F5344CB8AC3E}">
        <p14:creationId xmlns:p14="http://schemas.microsoft.com/office/powerpoint/2010/main" val="2714886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>
                <a:cs typeface="Arial"/>
              </a:rPr>
              <a:t>Чем выделяется роль?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45</a:t>
            </a:fld>
            <a:endParaRPr lang="ru-RU" dirty="0"/>
          </a:p>
        </p:txBody>
      </p:sp>
      <p:graphicFrame>
        <p:nvGraphicFramePr>
          <p:cNvPr id="5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502446"/>
              </p:ext>
            </p:extLst>
          </p:nvPr>
        </p:nvGraphicFramePr>
        <p:xfrm>
          <a:off x="818029" y="1210234"/>
          <a:ext cx="9227277" cy="446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4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6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6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742">
                <a:tc>
                  <a:txBody>
                    <a:bodyPr/>
                    <a:lstStyle/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300" baseline="0" dirty="0"/>
                        <a:t>Параметр</a:t>
                      </a:r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rgbClr val="31C2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Data Scientist</a:t>
                      </a:r>
                      <a:endParaRPr lang="en-US" sz="1300" dirty="0" err="1"/>
                    </a:p>
                  </a:txBody>
                  <a:tcPr marL="151898" marR="101265" marT="32152" marB="3215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rgbClr val="31C2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Analyst</a:t>
                      </a:r>
                      <a:endParaRPr lang="ru-RU" dirty="0" err="1"/>
                    </a:p>
                  </a:txBody>
                  <a:tcPr marL="151898" marR="101265" marT="32152" marB="32152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rgbClr val="31C2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735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/>
                        <a:t>Постановка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задачи</a:t>
                      </a:r>
                      <a:endParaRPr lang="ru-RU" dirty="0" err="1"/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Знает финальный ответ, думает над решением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Ищет ответ, часто используя стандартные решения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63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/>
                        <a:t>Используемые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данные</a:t>
                      </a:r>
                      <a:endParaRPr lang="ru-RU" dirty="0" err="1"/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Зависит от качества данных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Качество данных - одни из основных фокусов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 dirty="0" err="1">
                          <a:latin typeface="Arial"/>
                        </a:rPr>
                        <a:t>Математика</a:t>
                      </a:r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Любит сложные модели</a:t>
                      </a:r>
                      <a:endParaRPr lang="ru-RU" dirty="0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Старается использовать наиболее простую модель, удовлетворяющую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требованиям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521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 dirty="0" err="1"/>
                        <a:t>Фокус</a:t>
                      </a:r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Черный ящик, но растущие цифры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300" dirty="0"/>
                        <a:t>Максимальная интерпретация, в жертву точности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63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baseline="0" noProof="0" dirty="0" err="1"/>
                        <a:t>Результат</a:t>
                      </a:r>
                      <a:endParaRPr lang="en-US" sz="1300" b="0" i="0" u="none" strike="noStrike" baseline="0" noProof="0" dirty="0" err="1">
                        <a:latin typeface="Arial"/>
                      </a:endParaRPr>
                    </a:p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aseline="0" dirty="0"/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0" i="0" u="none" strike="noStrike" noProof="0" dirty="0">
                          <a:latin typeface="Arial"/>
                        </a:rPr>
                        <a:t>Быстрая и точная модель, </a:t>
                      </a:r>
                      <a:endParaRPr lang="ru-RU" sz="1300" dirty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0" i="0" u="none" strike="noStrike" noProof="0" dirty="0">
                          <a:latin typeface="Arial"/>
                        </a:rPr>
                        <a:t>для деплоя на машине</a:t>
                      </a:r>
                      <a:endParaRPr lang="ru-RU" sz="1300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0" i="0" u="none" strike="noStrike" noProof="0" dirty="0">
                          <a:latin typeface="Arial"/>
                        </a:rPr>
                        <a:t>Качество кода второстепенно,</a:t>
                      </a:r>
                      <a:endParaRPr lang="ru-RU" dirty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0" i="0" u="none" strike="noStrike" noProof="0" dirty="0">
                          <a:latin typeface="Arial"/>
                        </a:rPr>
                        <a:t>Главное - рекомендации для бизнеса</a:t>
                      </a:r>
                      <a:endParaRPr lang="ru-RU" dirty="0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841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>
                <a:cs typeface="Arial"/>
              </a:rPr>
              <a:t>Работа с данными VS работа с бизнес-сущностями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46</a:t>
            </a:fld>
            <a:endParaRPr lang="ru-RU" dirty="0"/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E62D54EB-CF07-4506-A333-2C90B223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83" y="1348852"/>
            <a:ext cx="5297054" cy="2973997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89B10776-A96C-480F-9D2F-4938306044F5}"/>
              </a:ext>
            </a:extLst>
          </p:cNvPr>
          <p:cNvSpPr txBox="1">
            <a:spLocks/>
          </p:cNvSpPr>
          <p:nvPr/>
        </p:nvSpPr>
        <p:spPr>
          <a:xfrm>
            <a:off x="604405" y="1349375"/>
            <a:ext cx="5129646" cy="50527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cs typeface="Calibri" panose="020F0502020204030204"/>
              </a:rPr>
              <a:t>Аналитик редко работает с </a:t>
            </a:r>
            <a:r>
              <a:rPr lang="ru-RU" sz="1800" dirty="0">
                <a:ea typeface="+mn-lt"/>
                <a:cs typeface="+mn-lt"/>
              </a:rPr>
              <a:t>неструктурированными данными</a:t>
            </a:r>
            <a:endParaRPr lang="ru-RU" sz="1800">
              <a:cs typeface="Arial"/>
            </a:endParaRPr>
          </a:p>
          <a:p>
            <a:r>
              <a:rPr lang="ru-RU" sz="1800" dirty="0">
                <a:cs typeface="Arial"/>
              </a:rPr>
              <a:t>Иногда сбор данных важнее чем то, что на них рассчитывается в данный момент</a:t>
            </a:r>
          </a:p>
          <a:p>
            <a:r>
              <a:rPr lang="ru-RU" sz="1800" dirty="0">
                <a:cs typeface="Calibri" panose="020F0502020204030204"/>
              </a:rPr>
              <a:t>Старается не просто перевести в структурированный вид, а стандартизировать</a:t>
            </a:r>
          </a:p>
          <a:p>
            <a:pPr lvl="1"/>
            <a:r>
              <a:rPr lang="ru-RU" sz="1800" dirty="0">
                <a:cs typeface="Calibri" panose="020F0502020204030204"/>
              </a:rPr>
              <a:t>Единые правила работы с ключами</a:t>
            </a:r>
          </a:p>
          <a:p>
            <a:pPr lvl="1"/>
            <a:r>
              <a:rPr lang="ru-RU" sz="1800" dirty="0">
                <a:cs typeface="Calibri" panose="020F0502020204030204"/>
              </a:rPr>
              <a:t>Версионность</a:t>
            </a:r>
          </a:p>
          <a:p>
            <a:pPr lvl="1"/>
            <a:r>
              <a:rPr lang="ru-RU" sz="1800" dirty="0">
                <a:cs typeface="Calibri" panose="020F0502020204030204"/>
              </a:rPr>
              <a:t>Названия</a:t>
            </a:r>
          </a:p>
          <a:p>
            <a:pPr lvl="1"/>
            <a:r>
              <a:rPr lang="ru-RU" sz="1800" dirty="0">
                <a:cs typeface="Calibri" panose="020F0502020204030204"/>
              </a:rPr>
              <a:t>Очень большое кол-во пользователей данных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70C0"/>
                </a:solidFill>
                <a:cs typeface="Calibri" panose="020F0502020204030204"/>
              </a:rPr>
              <a:t>Тот же процесс с метриками: пусть они не самые лучшие, но стандартизированы между командами, понятны и "</a:t>
            </a:r>
            <a:r>
              <a:rPr lang="ru-RU" sz="1800" dirty="0" err="1">
                <a:solidFill>
                  <a:srgbClr val="0070C0"/>
                </a:solidFill>
                <a:cs typeface="Calibri" panose="020F0502020204030204"/>
              </a:rPr>
              <a:t>actionable</a:t>
            </a:r>
            <a:r>
              <a:rPr lang="ru-RU" sz="1800" dirty="0">
                <a:solidFill>
                  <a:srgbClr val="0070C0"/>
                </a:solidFill>
                <a:cs typeface="Calibri" panose="020F0502020204030204"/>
              </a:rPr>
              <a:t>".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85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>
                <a:cs typeface="Arial"/>
              </a:rPr>
              <a:t>Пирамида потребностей в работе с данными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47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9B10776-A96C-480F-9D2F-4938306044F5}"/>
              </a:ext>
            </a:extLst>
          </p:cNvPr>
          <p:cNvSpPr txBox="1">
            <a:spLocks/>
          </p:cNvSpPr>
          <p:nvPr/>
        </p:nvSpPr>
        <p:spPr>
          <a:xfrm>
            <a:off x="604405" y="1349375"/>
            <a:ext cx="5207577" cy="50527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cs typeface="Calibri" panose="020F0502020204030204"/>
              </a:rPr>
              <a:t>Аналитик расходится с другими </a:t>
            </a:r>
            <a:r>
              <a:rPr lang="ru-RU" sz="1800" dirty="0" err="1">
                <a:cs typeface="Calibri" panose="020F0502020204030204"/>
              </a:rPr>
              <a:t>data</a:t>
            </a:r>
            <a:r>
              <a:rPr lang="ru-RU" sz="1800" dirty="0">
                <a:cs typeface="Calibri" panose="020F0502020204030204"/>
              </a:rPr>
              <a:t>-специализациями в уровнях работы с данными</a:t>
            </a:r>
          </a:p>
          <a:p>
            <a:r>
              <a:rPr lang="ru-RU" sz="1800" err="1">
                <a:cs typeface="Arial"/>
              </a:rPr>
              <a:t>Collect</a:t>
            </a:r>
            <a:r>
              <a:rPr lang="ru-RU" sz="1800" dirty="0">
                <a:ea typeface="+mn-lt"/>
                <a:cs typeface="+mn-lt"/>
              </a:rPr>
              <a:t> - </a:t>
            </a:r>
            <a:r>
              <a:rPr lang="ru-RU" sz="1800" dirty="0">
                <a:solidFill>
                  <a:srgbClr val="0070C0"/>
                </a:solidFill>
                <a:cs typeface="Arial"/>
              </a:rPr>
              <a:t>выступает заказчиком к инженерам</a:t>
            </a:r>
          </a:p>
          <a:p>
            <a:r>
              <a:rPr lang="ru-RU" sz="1800" dirty="0" err="1">
                <a:cs typeface="Arial"/>
              </a:rPr>
              <a:t>Move</a:t>
            </a:r>
            <a:r>
              <a:rPr lang="ru-RU" sz="1800" dirty="0">
                <a:cs typeface="Arial"/>
              </a:rPr>
              <a:t>/Store - </a:t>
            </a:r>
            <a:r>
              <a:rPr lang="ru-RU" sz="1800" dirty="0">
                <a:solidFill>
                  <a:srgbClr val="0070C0"/>
                </a:solidFill>
                <a:cs typeface="Arial"/>
              </a:rPr>
              <a:t>иногда заказчик, иногда исполнитель</a:t>
            </a:r>
          </a:p>
          <a:p>
            <a:r>
              <a:rPr lang="ru-RU" sz="1800" dirty="0" err="1">
                <a:cs typeface="Calibri" panose="020F0502020204030204"/>
              </a:rPr>
              <a:t>Explore</a:t>
            </a:r>
            <a:r>
              <a:rPr lang="ru-RU" sz="1800" dirty="0">
                <a:cs typeface="Calibri" panose="020F0502020204030204"/>
              </a:rPr>
              <a:t>/</a:t>
            </a:r>
            <a:r>
              <a:rPr lang="ru-RU" sz="1800" dirty="0" err="1">
                <a:cs typeface="Calibri" panose="020F0502020204030204"/>
              </a:rPr>
              <a:t>Transform</a:t>
            </a:r>
            <a:r>
              <a:rPr lang="ru-RU" sz="1800" dirty="0">
                <a:cs typeface="Calibri" panose="020F0502020204030204"/>
              </a:rPr>
              <a:t>/</a:t>
            </a:r>
            <a:r>
              <a:rPr lang="ru-RU" sz="1800" dirty="0" err="1">
                <a:cs typeface="Calibri" panose="020F0502020204030204"/>
              </a:rPr>
              <a:t>Aggregate</a:t>
            </a:r>
            <a:r>
              <a:rPr lang="ru-RU" sz="1800" dirty="0">
                <a:cs typeface="Calibri" panose="020F0502020204030204"/>
              </a:rPr>
              <a:t>/</a:t>
            </a:r>
            <a:r>
              <a:rPr lang="ru-RU" sz="1800" dirty="0" err="1">
                <a:cs typeface="Calibri" panose="020F0502020204030204"/>
              </a:rPr>
              <a:t>Learn</a:t>
            </a:r>
            <a:r>
              <a:rPr lang="ru-RU" sz="1800" dirty="0">
                <a:cs typeface="Calibri" panose="020F0502020204030204"/>
              </a:rPr>
              <a:t>/</a:t>
            </a:r>
            <a:r>
              <a:rPr lang="ru-RU" sz="1800" dirty="0" err="1">
                <a:cs typeface="Calibri" panose="020F0502020204030204"/>
              </a:rPr>
              <a:t>Optimize</a:t>
            </a:r>
            <a:r>
              <a:rPr lang="ru-RU" sz="1800" dirty="0">
                <a:cs typeface="Calibri" panose="020F0502020204030204"/>
              </a:rPr>
              <a:t> - </a:t>
            </a:r>
            <a:r>
              <a:rPr lang="ru-RU" sz="1800" dirty="0">
                <a:solidFill>
                  <a:srgbClr val="0070C0"/>
                </a:solidFill>
                <a:cs typeface="Calibri" panose="020F0502020204030204"/>
              </a:rPr>
              <a:t>основное направление усилий</a:t>
            </a:r>
          </a:p>
          <a:p>
            <a:r>
              <a:rPr lang="ru-RU" sz="1800" dirty="0">
                <a:cs typeface="Calibri" panose="020F0502020204030204"/>
              </a:rPr>
              <a:t>Model - </a:t>
            </a:r>
            <a:r>
              <a:rPr lang="ru-RU" sz="1800" dirty="0">
                <a:solidFill>
                  <a:srgbClr val="0070C0"/>
                </a:solidFill>
                <a:cs typeface="Calibri" panose="020F0502020204030204"/>
              </a:rPr>
              <a:t>как один из заказчиков к DS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9EC65027-31DA-45CD-8960-0C9EEABE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718" y="1405897"/>
            <a:ext cx="5063836" cy="39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95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600" dirty="0">
                <a:cs typeface="Arial"/>
              </a:rPr>
              <a:t>Поговорим о курсе</a:t>
            </a:r>
          </a:p>
        </p:txBody>
      </p:sp>
    </p:spTree>
    <p:extLst>
      <p:ext uri="{BB962C8B-B14F-4D97-AF65-F5344CB8AC3E}">
        <p14:creationId xmlns:p14="http://schemas.microsoft.com/office/powerpoint/2010/main" val="2372023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/>
              <a:t>Структура курса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49</a:t>
            </a:fld>
            <a:endParaRPr lang="ru-RU" dirty="0"/>
          </a:p>
        </p:txBody>
      </p:sp>
      <p:graphicFrame>
        <p:nvGraphicFramePr>
          <p:cNvPr id="5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343555"/>
              </p:ext>
            </p:extLst>
          </p:nvPr>
        </p:nvGraphicFramePr>
        <p:xfrm>
          <a:off x="674592" y="1348577"/>
          <a:ext cx="10548577" cy="4958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2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0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89232">
                <a:tc>
                  <a:txBody>
                    <a:bodyPr/>
                    <a:lstStyle/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300" baseline="0" dirty="0"/>
                        <a:t>Тема</a:t>
                      </a:r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rgbClr val="31C2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/>
                        <a:t>Что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обсудим</a:t>
                      </a:r>
                    </a:p>
                  </a:txBody>
                  <a:tcPr marL="151898" marR="101265" marT="32152" marB="3215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rgbClr val="31C2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300" dirty="0" err="1"/>
                        <a:t>Занятия</a:t>
                      </a:r>
                      <a:endParaRPr lang="ru-RU" dirty="0" err="1"/>
                    </a:p>
                  </a:txBody>
                  <a:tcPr marL="151898" marR="101265" marT="32152" marB="32152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rgbClr val="31C2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300" dirty="0" err="1"/>
                        <a:t>Домашние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задания</a:t>
                      </a:r>
                    </a:p>
                  </a:txBody>
                  <a:tcPr marL="151898" marR="101265" marT="32152" marB="32152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rgbClr val="31C2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300" dirty="0" err="1"/>
                        <a:t>Метрики</a:t>
                      </a:r>
                      <a:endParaRPr lang="ru-RU" dirty="0" err="1"/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Ключевые термины и сущности, которые каждый день используют аналитики, а также связи между ними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300" dirty="0"/>
                        <a:t>1</a:t>
                      </a:r>
                      <a:endParaRPr lang="ru-RU" dirty="0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ru-RU" sz="1300" dirty="0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/>
                        <a:t>Базы</a:t>
                      </a:r>
                      <a:r>
                        <a:rPr lang="en-US" sz="1300" dirty="0"/>
                        <a:t> </a:t>
                      </a:r>
                      <a:r>
                        <a:rPr lang="en-US" sz="1300" dirty="0" err="1"/>
                        <a:t>данных</a:t>
                      </a:r>
                      <a:endParaRPr lang="ru-RU" dirty="0" err="1"/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Как устроены хранилища данных и язык для работы с ними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/>
                        <a:t>2-6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300" dirty="0"/>
                        <a:t>1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Python</a:t>
                      </a:r>
                      <a:endParaRPr lang="ru-RU" sz="1300" dirty="0" err="1"/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300" dirty="0"/>
                        <a:t>Основной язык программирования для работы с данными</a:t>
                      </a:r>
                      <a:endParaRPr lang="en-US" sz="1300" dirty="0" err="1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300" dirty="0"/>
                        <a:t>7-10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2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051290"/>
                  </a:ext>
                </a:extLst>
              </a:tr>
              <a:tr h="598715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 dirty="0" err="1">
                          <a:latin typeface="Arial"/>
                        </a:rPr>
                        <a:t>Аналитические</a:t>
                      </a:r>
                      <a:r>
                        <a:rPr lang="en-US" sz="1300" b="0" i="0" u="none" strike="noStrike" noProof="0" dirty="0">
                          <a:latin typeface="Arial"/>
                        </a:rPr>
                        <a:t> </a:t>
                      </a:r>
                      <a:r>
                        <a:rPr lang="en-US" sz="1300" b="0" i="0" u="none" strike="noStrike" noProof="0" dirty="0" err="1"/>
                        <a:t>фреймворки</a:t>
                      </a:r>
                      <a:endParaRPr lang="ru-RU" dirty="0" err="1"/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300" dirty="0"/>
                        <a:t>В дополнение к формулам из 1го занятия обсудим основные подходы и методологии, применяемые в аналитике</a:t>
                      </a:r>
                      <a:endParaRPr lang="en-US" sz="1300" dirty="0" err="1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300" dirty="0"/>
                        <a:t>10-12</a:t>
                      </a:r>
                      <a:endParaRPr lang="ru-RU" dirty="0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2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285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 dirty="0" err="1">
                          <a:latin typeface="Arial"/>
                        </a:rPr>
                        <a:t>Визуализация</a:t>
                      </a:r>
                      <a:endParaRPr lang="ru-RU" dirty="0" err="1"/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300" dirty="0"/>
                        <a:t>Как правильно "рисовать данные" и как устроена отчетность в больших компаниях</a:t>
                      </a:r>
                      <a:endParaRPr lang="en-US" sz="1300" dirty="0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/>
                        <a:t>13-14</a:t>
                      </a:r>
                      <a:endParaRPr lang="en-US" sz="1300" dirty="0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/>
                        <a:t>3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50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baseline="0" noProof="0" dirty="0" err="1">
                          <a:latin typeface="Arial"/>
                        </a:rPr>
                        <a:t>Автоматизация</a:t>
                      </a:r>
                      <a:r>
                        <a:rPr lang="en-US" sz="1300" b="0" i="0" u="none" strike="noStrike" baseline="0" noProof="0" dirty="0">
                          <a:latin typeface="Arial"/>
                        </a:rPr>
                        <a:t> и </a:t>
                      </a:r>
                      <a:r>
                        <a:rPr lang="en-US" sz="1300" b="0" i="0" u="none" strike="noStrike" baseline="0" noProof="0" dirty="0" err="1">
                          <a:latin typeface="Arial"/>
                        </a:rPr>
                        <a:t>Эксперименты</a:t>
                      </a:r>
                    </a:p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aseline="0" dirty="0"/>
                    </a:p>
                  </a:txBody>
                  <a:tcPr marL="151898" marR="253164" marT="32152" marB="32152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/>
                        <a:t>Какие задачи обычно нужно автоматизировать и как это делать с помощью </a:t>
                      </a:r>
                      <a:r>
                        <a:rPr lang="ru-RU" sz="1300" dirty="0" err="1"/>
                        <a:t>Airflow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/>
                        <a:t>14-18</a:t>
                      </a:r>
                      <a:endParaRPr lang="en-US" sz="1300" dirty="0"/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2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ru-RU" sz="1300" dirty="0"/>
                        <a:t>4</a:t>
                      </a:r>
                    </a:p>
                  </a:txBody>
                  <a:tcPr marL="151898" marR="101265" marT="32152" marB="32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82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FE432-4C76-7749-AD53-1DBF47ADB551}"/>
              </a:ext>
            </a:extLst>
          </p:cNvPr>
          <p:cNvSpPr txBox="1"/>
          <p:nvPr/>
        </p:nvSpPr>
        <p:spPr>
          <a:xfrm>
            <a:off x="312913" y="3090330"/>
            <a:ext cx="4601138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0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Он хорошо умеет анализировать данные в Python…</a:t>
            </a:r>
            <a:endParaRPr lang="en-RU" sz="4000" b="1">
              <a:solidFill>
                <a:srgbClr val="2D2B72"/>
              </a:solidFill>
              <a:latin typeface="Helvetica Neue Condensed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3B3AFB-DE74-F741-8B93-3E22F5B9D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067"/>
          <a:stretch/>
        </p:blipFill>
        <p:spPr>
          <a:xfrm>
            <a:off x="6876149" y="1438583"/>
            <a:ext cx="2857500" cy="16517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26B557D-1A5C-774A-9CF3-34905E576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6627" y="3987256"/>
            <a:ext cx="6873655" cy="28215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0CD2963-22B6-0F48-BB81-2D5FCB0B1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778097" y="675133"/>
            <a:ext cx="2635803" cy="619461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A6A3CE5-5900-8A44-9D4C-17585DD88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4337" y="2958555"/>
            <a:ext cx="482600" cy="10287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1FFCE2-3495-4947-A4A4-4B19F59D95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7676" y="311898"/>
            <a:ext cx="1758523" cy="16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18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0000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950" dirty="0"/>
              <a:t>Правила курса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F49F4B-D0C9-1147-9DF4-D98C2FB8B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2339" y="3542473"/>
            <a:ext cx="2577234" cy="2151290"/>
          </a:xfrm>
        </p:spPr>
        <p:txBody>
          <a:bodyPr/>
          <a:lstStyle/>
          <a:p>
            <a:r>
              <a:rPr lang="ru-RU" sz="1650" dirty="0"/>
              <a:t>Все ДЗ обязательны</a:t>
            </a:r>
            <a:endParaRPr lang="ru-RU" sz="1650" dirty="0">
              <a:cs typeface="Arial"/>
            </a:endParaRPr>
          </a:p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50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CB0214-F54B-6047-8BE2-4F429C5AB1E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B8DB829C-B328-4770-89C7-53A6611D0551}"/>
              </a:ext>
            </a:extLst>
          </p:cNvPr>
          <p:cNvSpPr txBox="1">
            <a:spLocks/>
          </p:cNvSpPr>
          <p:nvPr/>
        </p:nvSpPr>
        <p:spPr>
          <a:xfrm>
            <a:off x="4906357" y="3504373"/>
            <a:ext cx="2577234" cy="2151290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2"/>
              </a:buClr>
              <a:buSzPct val="100000"/>
              <a:buFontTx/>
              <a:buNone/>
              <a:defRPr sz="1688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2"/>
              </a:buClr>
              <a:buSzPct val="100000"/>
              <a:buFontTx/>
              <a:buNone/>
              <a:defRPr sz="1688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379728" indent="-379728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688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405043" indent="-379728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88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632880" indent="-253152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688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Tx/>
              <a:buNone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79728" indent="-379728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05043" indent="-379728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632880" indent="-253152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50" dirty="0"/>
              <a:t>План лекций открытый, можно ходить на только на выделенные темы</a:t>
            </a:r>
            <a:endParaRPr lang="ru-RU" sz="1650" dirty="0">
              <a:cs typeface="Arial"/>
            </a:endParaRPr>
          </a:p>
          <a:p>
            <a:endParaRPr lang="ru-RU" dirty="0"/>
          </a:p>
        </p:txBody>
      </p:sp>
      <p:pic>
        <p:nvPicPr>
          <p:cNvPr id="24" name="Рисунок 24">
            <a:extLst>
              <a:ext uri="{FF2B5EF4-FFF2-40B4-BE49-F238E27FC236}">
                <a16:creationId xmlns:a16="http://schemas.microsoft.com/office/drawing/2014/main" id="{CB9AD05B-9323-4A30-B192-C881674ECFB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731" b="731"/>
          <a:stretch/>
        </p:blipFill>
        <p:spPr>
          <a:xfrm>
            <a:off x="4772157" y="2547817"/>
            <a:ext cx="911389" cy="691857"/>
          </a:xfrm>
        </p:spPr>
      </p:pic>
      <p:sp>
        <p:nvSpPr>
          <p:cNvPr id="27" name="Текст 3">
            <a:extLst>
              <a:ext uri="{FF2B5EF4-FFF2-40B4-BE49-F238E27FC236}">
                <a16:creationId xmlns:a16="http://schemas.microsoft.com/office/drawing/2014/main" id="{D00783DF-CBEA-4D9D-BA4C-C56546137A1B}"/>
              </a:ext>
            </a:extLst>
          </p:cNvPr>
          <p:cNvSpPr txBox="1">
            <a:spLocks/>
          </p:cNvSpPr>
          <p:nvPr/>
        </p:nvSpPr>
        <p:spPr>
          <a:xfrm>
            <a:off x="8139254" y="3470755"/>
            <a:ext cx="2577234" cy="2151290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2"/>
              </a:buClr>
              <a:buSzPct val="100000"/>
              <a:buFontTx/>
              <a:buNone/>
              <a:defRPr sz="1688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2"/>
              </a:buClr>
              <a:buSzPct val="100000"/>
              <a:buFontTx/>
              <a:buNone/>
              <a:defRPr sz="1688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379728" indent="-379728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688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405043" indent="-379728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688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632880" indent="-253152" algn="l" defTabSz="914355" rtl="0" eaLnBrk="1" latinLnBrk="0" hangingPunct="1">
              <a:lnSpc>
                <a:spcPct val="100000"/>
              </a:lnSpc>
              <a:spcBef>
                <a:spcPts val="492"/>
              </a:spcBef>
              <a:spcAft>
                <a:spcPts val="563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688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Tx/>
              <a:buNone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79728" indent="-379728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05043" indent="-379728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632880" indent="-253152" algn="l" defTabSz="914355" rtl="0" eaLnBrk="1" latinLnBrk="0" hangingPunct="1">
              <a:lnSpc>
                <a:spcPts val="1519"/>
              </a:lnSpc>
              <a:spcBef>
                <a:spcPts val="352"/>
              </a:spcBef>
              <a:spcAft>
                <a:spcPts val="422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266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50" dirty="0"/>
              <a:t>Вопросы можно задавать по ходу рассказа через поднятую руку</a:t>
            </a:r>
            <a:endParaRPr lang="ru-RU" dirty="0"/>
          </a:p>
          <a:p>
            <a:endParaRPr lang="ru-RU" dirty="0"/>
          </a:p>
        </p:txBody>
      </p:sp>
      <p:pic>
        <p:nvPicPr>
          <p:cNvPr id="30" name="Рисунок 30">
            <a:extLst>
              <a:ext uri="{FF2B5EF4-FFF2-40B4-BE49-F238E27FC236}">
                <a16:creationId xmlns:a16="http://schemas.microsoft.com/office/drawing/2014/main" id="{714579A2-55E0-48C6-8327-09BF98CE95BA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/>
          <a:srcRect t="340" b="340"/>
          <a:stretch/>
        </p:blipFill>
        <p:spPr>
          <a:xfrm>
            <a:off x="8051268" y="2547817"/>
            <a:ext cx="911389" cy="691857"/>
          </a:xfrm>
        </p:spPr>
      </p:pic>
    </p:spTree>
    <p:extLst>
      <p:ext uri="{BB962C8B-B14F-4D97-AF65-F5344CB8AC3E}">
        <p14:creationId xmlns:p14="http://schemas.microsoft.com/office/powerpoint/2010/main" val="1872799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F814E-BCF8-4645-8A1E-C9DFB6BEF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595" y="3013474"/>
            <a:ext cx="8849555" cy="2486684"/>
          </a:xfrm>
        </p:spPr>
        <p:txBody>
          <a:bodyPr/>
          <a:lstStyle/>
          <a:p>
            <a:r>
              <a:rPr lang="ru-RU" sz="2000" dirty="0">
                <a:cs typeface="Arial"/>
              </a:rPr>
              <a:t>Есть вопросы?</a:t>
            </a:r>
            <a:br>
              <a:rPr lang="ru-RU" sz="2000" dirty="0">
                <a:cs typeface="Arial"/>
              </a:rPr>
            </a:br>
            <a:r>
              <a:rPr lang="ru-RU" sz="2000" dirty="0">
                <a:cs typeface="Arial"/>
              </a:rPr>
              <a:t>Пишите в </a:t>
            </a:r>
            <a:r>
              <a:rPr lang="ru-RU" sz="2000" dirty="0" err="1">
                <a:cs typeface="Arial"/>
              </a:rPr>
              <a:t>тг</a:t>
            </a:r>
            <a:r>
              <a:rPr lang="ru-RU" sz="2000" dirty="0">
                <a:cs typeface="Arial"/>
              </a:rPr>
              <a:t>: @koch_kir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47622BD-D382-314A-9478-9A1DE09DA3DB}"/>
              </a:ext>
            </a:extLst>
          </p:cNvPr>
          <p:cNvSpPr txBox="1">
            <a:spLocks/>
          </p:cNvSpPr>
          <p:nvPr/>
        </p:nvSpPr>
        <p:spPr>
          <a:xfrm>
            <a:off x="1848596" y="1770132"/>
            <a:ext cx="8849555" cy="2486684"/>
          </a:xfrm>
          <a:prstGeom prst="rect">
            <a:avLst/>
          </a:prstGeom>
        </p:spPr>
        <p:txBody>
          <a:bodyPr vert="horz" lIns="0" tIns="108000" rIns="0" bIns="0" rtlCol="0" anchor="b">
            <a:noAutofit/>
          </a:bodyPr>
          <a:lstStyle>
            <a:lvl1pPr algn="l" defTabSz="9143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41" b="0" i="0" kern="1200" cap="non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z="4600" dirty="0">
                <a:cs typeface="Arial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93095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3F39386-9ADC-814C-AB16-A894A7618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0905" y="235673"/>
            <a:ext cx="5021217" cy="13550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3D581-6893-7C40-BCBB-0D5CFC8C1BCD}"/>
              </a:ext>
            </a:extLst>
          </p:cNvPr>
          <p:cNvSpPr txBox="1"/>
          <p:nvPr/>
        </p:nvSpPr>
        <p:spPr>
          <a:xfrm>
            <a:off x="905619" y="4576662"/>
            <a:ext cx="574957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0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Но не знает что именно</a:t>
            </a:r>
            <a:endParaRPr lang="en-RU" sz="4000" b="1">
              <a:solidFill>
                <a:srgbClr val="2D2B72"/>
              </a:solidFill>
              <a:latin typeface="Helvetica Neue Condensed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r>
              <a:rPr lang="ru-RU" sz="40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анализировать…</a:t>
            </a:r>
            <a:endParaRPr lang="en-RU" sz="4000" b="1">
              <a:solidFill>
                <a:srgbClr val="2D2B72"/>
              </a:solidFill>
              <a:latin typeface="Helvetica Neue Condensed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FA3538-BEEB-0D4B-9C9F-A62251B81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266" y="1025131"/>
            <a:ext cx="2664759" cy="31772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37805F-2F77-7045-89C5-531704807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-2707105" y="1481230"/>
            <a:ext cx="2707105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FBE84-39DC-7446-ADB6-A939C1408033}"/>
              </a:ext>
            </a:extLst>
          </p:cNvPr>
          <p:cNvSpPr txBox="1"/>
          <p:nvPr/>
        </p:nvSpPr>
        <p:spPr>
          <a:xfrm>
            <a:off x="12192000" y="1127287"/>
            <a:ext cx="5360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Что же ему  делать?..</a:t>
            </a:r>
            <a:endParaRPr lang="en-RU" sz="4000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62098-B90B-1145-ACFE-E09336E3A181}"/>
              </a:ext>
            </a:extLst>
          </p:cNvPr>
          <p:cNvSpPr txBox="1"/>
          <p:nvPr/>
        </p:nvSpPr>
        <p:spPr>
          <a:xfrm>
            <a:off x="7548479" y="7554400"/>
            <a:ext cx="595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?</a:t>
            </a:r>
            <a:endParaRPr lang="en-RU" sz="9600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2BD05-A6C7-1C45-B123-AB57CAC4E370}"/>
              </a:ext>
            </a:extLst>
          </p:cNvPr>
          <p:cNvSpPr txBox="1"/>
          <p:nvPr/>
        </p:nvSpPr>
        <p:spPr>
          <a:xfrm>
            <a:off x="4974859" y="9239476"/>
            <a:ext cx="5954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?</a:t>
            </a:r>
            <a:endParaRPr lang="en-RU" sz="5000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1A569A-898B-A243-A9A3-A57DCEE467A3}"/>
              </a:ext>
            </a:extLst>
          </p:cNvPr>
          <p:cNvSpPr txBox="1"/>
          <p:nvPr/>
        </p:nvSpPr>
        <p:spPr>
          <a:xfrm>
            <a:off x="11020760" y="8577756"/>
            <a:ext cx="59546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5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?</a:t>
            </a:r>
            <a:endParaRPr lang="en-RU" sz="6500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4D9642-D829-AB4B-9005-61DB3CBFCFFC}"/>
              </a:ext>
            </a:extLst>
          </p:cNvPr>
          <p:cNvSpPr txBox="1"/>
          <p:nvPr/>
        </p:nvSpPr>
        <p:spPr>
          <a:xfrm>
            <a:off x="8880657" y="9492156"/>
            <a:ext cx="5954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5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?</a:t>
            </a:r>
            <a:endParaRPr lang="en-RU" sz="4500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7655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xit" presetSubtype="8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8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2.22222E-6 L 0.35339 -2.22222E-6 " pathEditMode="relative" rAng="0" ptsTypes="AA" p14:bounceEnd="50000">
                                          <p:cBhvr>
                                            <p:cTn id="3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6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2.22222E-6 L -0.43971 -2.22222E-6 " pathEditMode="relative" rAng="0" ptsTypes="AA" p14:bounceEnd="50000">
                                          <p:cBhvr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9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0" presetClass="path" presetSubtype="0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72 -2.22222E-6 L 0.0099 -0.69467 " pathEditMode="relative" rAng="0" ptsTypes="AA" p14:bounceEnd="50000">
                                          <p:cBhvr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347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73 -3.7037E-6 L 0.0099 -0.69467 " pathEditMode="relative" rAng="0" ptsTypes="AA" p14:bounceEnd="50000">
                                          <p:cBhvr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347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72 -4.07407E-6 L 0.00989 -0.69467 " pathEditMode="relative" rAng="0" ptsTypes="AA" p14:bounceEnd="50000">
                                          <p:cBhvr>
                                            <p:cTn id="4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347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73 -3.7037E-6 L 0.0099 -0.69467 " pathEditMode="relative" rAng="0" ptsTypes="AA" p14:bounceEnd="50000">
                                          <p:cBhvr>
                                            <p:cTn id="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347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6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46" dur="125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625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6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49" dur="125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625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6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52" dur="125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625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55" dur="125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625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10" grpId="0"/>
          <p:bldP spid="11" grpId="0"/>
          <p:bldP spid="11" grpId="1"/>
          <p:bldP spid="13" grpId="0"/>
          <p:bldP spid="13" grpId="1"/>
          <p:bldP spid="14" grpId="0"/>
          <p:bldP spid="14" grpId="1"/>
          <p:bldP spid="15" grpId="0"/>
          <p:bldP spid="1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xit" presetSubtype="8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" presetClass="exit" presetSubtype="8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4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2.22222E-6 L 0.35339 -2.22222E-6 " pathEditMode="relative" rAng="0" ptsTypes="AA">
                                          <p:cBhvr>
                                            <p:cTn id="3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6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2.22222E-6 L -0.43971 -2.22222E-6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99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72 -2.22222E-6 L 0.0099 -0.69467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347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73 -3.7037E-6 L 0.0099 -0.69467 " pathEditMode="relative" rAng="0" ptsTypes="AA">
                                          <p:cBhvr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347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72 -4.07407E-6 L 0.00989 -0.69467 " pathEditMode="relative" rAng="0" ptsTypes="AA">
                                          <p:cBhvr>
                                            <p:cTn id="4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347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73 -3.7037E-6 L 0.0099 -0.69467 " pathEditMode="relative" rAng="0" ptsTypes="AA">
                                          <p:cBhvr>
                                            <p:cTn id="4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-3474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26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46" dur="125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625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6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49" dur="125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625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26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52" dur="125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625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26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55" dur="125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625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10" grpId="0"/>
          <p:bldP spid="11" grpId="0"/>
          <p:bldP spid="11" grpId="1"/>
          <p:bldP spid="13" grpId="0"/>
          <p:bldP spid="13" grpId="1"/>
          <p:bldP spid="14" grpId="0"/>
          <p:bldP spid="14" grpId="1"/>
          <p:bldP spid="15" grpId="0"/>
          <p:bldP spid="15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39EFC573-2757-BE40-B3E1-789F4D6EF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016" y="4467166"/>
            <a:ext cx="4710725" cy="2221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718AC-321C-8C44-9D7D-B2F5F8830767}"/>
              </a:ext>
            </a:extLst>
          </p:cNvPr>
          <p:cNvSpPr txBox="1"/>
          <p:nvPr/>
        </p:nvSpPr>
        <p:spPr>
          <a:xfrm>
            <a:off x="409688" y="633274"/>
            <a:ext cx="633227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000" b="1">
                <a:solidFill>
                  <a:srgbClr val="2D2B72"/>
                </a:solidFill>
                <a:latin typeface="Helvetica Neue Condensed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Анализировать только </a:t>
            </a:r>
            <a:endParaRPr lang="ru-RU"/>
          </a:p>
          <a:p>
            <a:r>
              <a:rPr lang="ru-RU" sz="4000" b="1">
                <a:solidFill>
                  <a:srgbClr val="2D2B72"/>
                </a:solidFill>
                <a:latin typeface="Helvetica Neue Condensed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имеющиеся данные?</a:t>
            </a:r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D0F9A-A0D1-1E40-A0A7-F4B8BA536A04}"/>
              </a:ext>
            </a:extLst>
          </p:cNvPr>
          <p:cNvSpPr txBox="1"/>
          <p:nvPr/>
        </p:nvSpPr>
        <p:spPr>
          <a:xfrm>
            <a:off x="415131" y="633318"/>
            <a:ext cx="536370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0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Идти к менеджеру</a:t>
            </a:r>
            <a:endParaRPr lang="ru-RU" sz="4000" b="1" err="1">
              <a:solidFill>
                <a:srgbClr val="2D2B72"/>
              </a:solidFill>
              <a:latin typeface="Helvetica Neue Condensed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0E704-435F-DE47-AE8E-EB501A84F4C0}"/>
              </a:ext>
            </a:extLst>
          </p:cNvPr>
          <p:cNvSpPr txBox="1"/>
          <p:nvPr/>
        </p:nvSpPr>
        <p:spPr>
          <a:xfrm>
            <a:off x="1534278" y="2031839"/>
            <a:ext cx="924910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000" b="1" dirty="0">
                <a:solidFill>
                  <a:srgbClr val="2D2B72"/>
                </a:solidFill>
              </a:rPr>
              <a:t>Заняться бизнес аналитикой!</a:t>
            </a:r>
            <a:endParaRPr lang="ru-RU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6F86BA4-1439-7942-A564-8A84AEFDB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1645" y="4201624"/>
            <a:ext cx="3848100" cy="253234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85C69D0-9C58-834C-AC68-5932920F01B6}"/>
              </a:ext>
            </a:extLst>
          </p:cNvPr>
          <p:cNvGrpSpPr/>
          <p:nvPr/>
        </p:nvGrpSpPr>
        <p:grpSpPr>
          <a:xfrm>
            <a:off x="5080451" y="2142913"/>
            <a:ext cx="3235341" cy="4715087"/>
            <a:chOff x="5080451" y="2142913"/>
            <a:chExt cx="3235341" cy="4715087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763F593-298F-234F-B1D3-A1AB1105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080451" y="2142913"/>
              <a:ext cx="2244079" cy="47150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C99AB1-6128-2846-B14A-D341A29A45DD}"/>
                </a:ext>
              </a:extLst>
            </p:cNvPr>
            <p:cNvSpPr txBox="1"/>
            <p:nvPr/>
          </p:nvSpPr>
          <p:spPr>
            <a:xfrm>
              <a:off x="5300450" y="3057355"/>
              <a:ext cx="301534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ru-RU">
                  <a:solidFill>
                    <a:schemeClr val="bg1"/>
                  </a:solidFill>
                  <a:cs typeface="Calibri"/>
                </a:rPr>
                <a:t>Аналитик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A9DE8E4-F303-D54F-BEB6-3547126F7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482" y="5116477"/>
            <a:ext cx="737754" cy="157258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6A774AD-8B55-7845-8DA1-9382F6002C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24530" y="2272274"/>
            <a:ext cx="2244079" cy="458572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9EAEE2F-DCA0-C44A-8F84-13A70A1EBD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3067" y="4900597"/>
            <a:ext cx="1195898" cy="18953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7883ABF-0CEB-B24A-8088-8A17AB16A3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60467" y="3172924"/>
            <a:ext cx="482600" cy="1028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C495FF-5134-6C48-A064-2F57E66D8E3D}"/>
              </a:ext>
            </a:extLst>
          </p:cNvPr>
          <p:cNvSpPr txBox="1"/>
          <p:nvPr/>
        </p:nvSpPr>
        <p:spPr>
          <a:xfrm>
            <a:off x="6745941" y="666892"/>
            <a:ext cx="6332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>
                <a:solidFill>
                  <a:srgbClr val="FF000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NO!</a:t>
            </a:r>
            <a:endParaRPr lang="en-RU" sz="4000" b="1">
              <a:solidFill>
                <a:srgbClr val="FF0000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D4DE75-5318-0242-820E-D0FCDC1F95C3}"/>
              </a:ext>
            </a:extLst>
          </p:cNvPr>
          <p:cNvSpPr txBox="1"/>
          <p:nvPr/>
        </p:nvSpPr>
        <p:spPr>
          <a:xfrm>
            <a:off x="7399779" y="666936"/>
            <a:ext cx="6332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>
                <a:solidFill>
                  <a:srgbClr val="FF000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NO!</a:t>
            </a:r>
            <a:endParaRPr lang="en-RU" sz="4000" b="1">
              <a:solidFill>
                <a:srgbClr val="FF0000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5737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1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1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accel="50000" fill="hold" grpId="0" nodeType="withEffect" p14:presetBounceEnd="5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1" accel="50000" decel="50000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1" accel="50000" decel="50000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remove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2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8" grpId="1"/>
          <p:bldP spid="9" grpId="0"/>
          <p:bldP spid="9" grpId="1"/>
          <p:bldP spid="10" grpId="0"/>
          <p:bldP spid="22" grpId="0"/>
          <p:bldP spid="22" grpId="1"/>
          <p:bldP spid="23" grpId="0"/>
          <p:bldP spid="2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2" presetClass="exit" presetSubtype="1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" presetClass="exit" presetSubtype="1" accel="50000" decel="5000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accel="5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2" presetClass="exit" presetSubtype="1" accel="50000" decel="50000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xit" presetSubtype="1" accel="50000" decel="50000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remove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2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6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8" grpId="1"/>
          <p:bldP spid="9" grpId="0"/>
          <p:bldP spid="9" grpId="1"/>
          <p:bldP spid="10" grpId="0"/>
          <p:bldP spid="22" grpId="0"/>
          <p:bldP spid="22" grpId="1"/>
          <p:bldP spid="23" grpId="0"/>
          <p:bldP spid="23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4B171DB-1AA5-3644-9D0A-9E18B3812E38}"/>
              </a:ext>
            </a:extLst>
          </p:cNvPr>
          <p:cNvGrpSpPr/>
          <p:nvPr/>
        </p:nvGrpSpPr>
        <p:grpSpPr>
          <a:xfrm>
            <a:off x="215748" y="2352857"/>
            <a:ext cx="3999736" cy="6986964"/>
            <a:chOff x="583119" y="2506048"/>
            <a:chExt cx="3999736" cy="698696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8176EB7-E55B-1B49-B0DA-3C53274F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83119" y="2506048"/>
              <a:ext cx="3985434" cy="6986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CDF3F-6CCC-A643-9BB9-D6A804861991}"/>
                </a:ext>
              </a:extLst>
            </p:cNvPr>
            <p:cNvSpPr txBox="1"/>
            <p:nvPr/>
          </p:nvSpPr>
          <p:spPr>
            <a:xfrm>
              <a:off x="1186513" y="3898655"/>
              <a:ext cx="339634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ru-RU">
                  <a:solidFill>
                    <a:schemeClr val="bg1"/>
                  </a:solidFill>
                </a:rPr>
                <a:t>Аналитик</a:t>
              </a:r>
              <a:endParaRPr lang="en-RU">
                <a:solidFill>
                  <a:schemeClr val="bg1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E5A12C12-EB7D-5F46-AC4E-8428DF6C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346" y="2506049"/>
            <a:ext cx="4550229" cy="69869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36A922E-ADE3-F44E-877D-F5FB06540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288" y="5514405"/>
            <a:ext cx="7353510" cy="3468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C29060-0F59-594C-AC84-8DD920A9D7A0}"/>
              </a:ext>
            </a:extLst>
          </p:cNvPr>
          <p:cNvSpPr txBox="1"/>
          <p:nvPr/>
        </p:nvSpPr>
        <p:spPr>
          <a:xfrm>
            <a:off x="6653487" y="443945"/>
            <a:ext cx="5520186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3200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На этом курсе мы расскажем что такое аналитика и какие инструменты должен знать аналитик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0E654-9E88-CA4E-A403-A846293ED27F}"/>
              </a:ext>
            </a:extLst>
          </p:cNvPr>
          <p:cNvSpPr txBox="1"/>
          <p:nvPr/>
        </p:nvSpPr>
        <p:spPr>
          <a:xfrm>
            <a:off x="2869171" y="2392542"/>
            <a:ext cx="3396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>
                <a:solidFill>
                  <a:srgbClr val="201F2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Да, отлично, договорились!</a:t>
            </a:r>
            <a:endParaRPr lang="en-RU" sz="1200" b="1">
              <a:solidFill>
                <a:srgbClr val="201F20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0EA64-FFAA-964A-B0C6-E0A09EB2ED9E}"/>
              </a:ext>
            </a:extLst>
          </p:cNvPr>
          <p:cNvSpPr txBox="1"/>
          <p:nvPr/>
        </p:nvSpPr>
        <p:spPr>
          <a:xfrm>
            <a:off x="8024807" y="1864518"/>
            <a:ext cx="37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.</a:t>
            </a:r>
            <a:endParaRPr lang="en-RU" sz="3200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49EC3-61C4-8B4F-90A0-B4A640A71614}"/>
              </a:ext>
            </a:extLst>
          </p:cNvPr>
          <p:cNvSpPr txBox="1"/>
          <p:nvPr/>
        </p:nvSpPr>
        <p:spPr>
          <a:xfrm>
            <a:off x="8234303" y="1864518"/>
            <a:ext cx="37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.</a:t>
            </a:r>
            <a:endParaRPr lang="en-RU" sz="3200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92BC7F-0541-5A4B-8730-6455B0C39FF5}"/>
              </a:ext>
            </a:extLst>
          </p:cNvPr>
          <p:cNvSpPr txBox="1"/>
          <p:nvPr/>
        </p:nvSpPr>
        <p:spPr>
          <a:xfrm>
            <a:off x="8443799" y="1864518"/>
            <a:ext cx="37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.</a:t>
            </a:r>
            <a:endParaRPr lang="en-RU" sz="3200" b="1">
              <a:solidFill>
                <a:srgbClr val="2D2B7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4494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repeatCount="0" accel="50000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9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7" grpId="0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repeatCount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9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  <p:bldP spid="17" grpId="0"/>
          <p:bldP spid="18" grpId="0"/>
          <p:bldP spid="1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203A12-7021-7D4C-91BE-42F057CA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63952">
            <a:off x="12685964" y="2240589"/>
            <a:ext cx="1815192" cy="41854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C8ED5BB-71AF-7248-AC8D-A6356E295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2013" y="2536820"/>
            <a:ext cx="2755293" cy="6956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CA2AF-B5B7-AE4F-8EA1-7D11F52EBCA1}"/>
              </a:ext>
            </a:extLst>
          </p:cNvPr>
          <p:cNvSpPr txBox="1"/>
          <p:nvPr/>
        </p:nvSpPr>
        <p:spPr>
          <a:xfrm>
            <a:off x="7328142" y="376613"/>
            <a:ext cx="4462075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3200" b="1">
                <a:solidFill>
                  <a:srgbClr val="2D2B72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Ты узнаешь что анализировать и как достать для этого нужные данные</a:t>
            </a:r>
            <a:endParaRPr lang="ru-RU" sz="3200" b="1">
              <a:solidFill>
                <a:srgbClr val="2D2B72"/>
              </a:solidFill>
              <a:latin typeface="Helvetica Neue Condensed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815B0C-E50D-EB4E-A902-6E93CE58FA1A}"/>
              </a:ext>
            </a:extLst>
          </p:cNvPr>
          <p:cNvGrpSpPr/>
          <p:nvPr/>
        </p:nvGrpSpPr>
        <p:grpSpPr>
          <a:xfrm>
            <a:off x="215748" y="2352857"/>
            <a:ext cx="4028551" cy="6986964"/>
            <a:chOff x="583119" y="2506048"/>
            <a:chExt cx="4028551" cy="6986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2B37931-4E2D-AF4F-A2A7-D7E98E306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83119" y="2506048"/>
              <a:ext cx="3985434" cy="6986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435FAA-FE2D-4E43-A148-5636A9B549C4}"/>
                </a:ext>
              </a:extLst>
            </p:cNvPr>
            <p:cNvSpPr txBox="1"/>
            <p:nvPr/>
          </p:nvSpPr>
          <p:spPr>
            <a:xfrm>
              <a:off x="1215328" y="3845027"/>
              <a:ext cx="339634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ru-RU">
                  <a:solidFill>
                    <a:schemeClr val="bg1"/>
                  </a:solidFill>
                </a:rPr>
                <a:t>Аналитик</a:t>
              </a:r>
              <a:endParaRPr lang="en-RU">
                <a:solidFill>
                  <a:schemeClr val="bg1"/>
                </a:solidFill>
              </a:endParaRP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38668F27-33EA-254A-89CD-ED2FB1C67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288" y="5514405"/>
            <a:ext cx="7353510" cy="34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8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10782 -0.03009 L -0.10364 -0.03009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7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decel="5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0.10782 -0.03009 L -0.10364 -0.03009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7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1508</Words>
  <Application>Microsoft Macintosh PowerPoint</Application>
  <PresentationFormat>Широкоэкранный</PresentationFormat>
  <Paragraphs>313</Paragraphs>
  <Slides>51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51</vt:i4>
      </vt:variant>
    </vt:vector>
  </HeadingPairs>
  <TitlesOfParts>
    <vt:vector size="58" baseType="lpstr">
      <vt:lpstr>.AppleSystemUIFont</vt:lpstr>
      <vt:lpstr>Arial</vt:lpstr>
      <vt:lpstr>Calibri</vt:lpstr>
      <vt:lpstr>Calibri Light</vt:lpstr>
      <vt:lpstr>Helvetica Neue Condensed</vt:lpstr>
      <vt:lpstr>Office Theme</vt:lpstr>
      <vt:lpstr>Мэдисон</vt:lpstr>
      <vt:lpstr>Бизнес аналитика </vt:lpstr>
      <vt:lpstr>Преподаватели</vt:lpstr>
      <vt:lpstr>Смотрим комикс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Теперь подробнее</vt:lpstr>
      <vt:lpstr>Какие бывают аналитики</vt:lpstr>
      <vt:lpstr>Взгляд бизнес-аналитика </vt:lpstr>
      <vt:lpstr>Взгляд маркетинг-аналитика </vt:lpstr>
      <vt:lpstr>Взгляд продуктового аналитика </vt:lpstr>
      <vt:lpstr>От продукта к моделям</vt:lpstr>
      <vt:lpstr>Как определять связи</vt:lpstr>
      <vt:lpstr>Causal Inference</vt:lpstr>
      <vt:lpstr>Эксперименты</vt:lpstr>
      <vt:lpstr>Работа с данными</vt:lpstr>
      <vt:lpstr>От формул к данным </vt:lpstr>
      <vt:lpstr>От формул к данным. Веб-аналитика</vt:lpstr>
      <vt:lpstr>От формул к данным. Внутренние сервисы</vt:lpstr>
      <vt:lpstr>Базы данных</vt:lpstr>
      <vt:lpstr>Ключевые задачи аналитика</vt:lpstr>
      <vt:lpstr>Ключевые задачи, №1 </vt:lpstr>
      <vt:lpstr>Бизнес кейс</vt:lpstr>
      <vt:lpstr>Ключевые задачи, №2 </vt:lpstr>
      <vt:lpstr>Бизнес кейс</vt:lpstr>
      <vt:lpstr>Ключевые задачи, №3</vt:lpstr>
      <vt:lpstr>Ключевые задачи, №4 </vt:lpstr>
      <vt:lpstr>Дашборд</vt:lpstr>
      <vt:lpstr>Ключевые задачи, №5. Исследования</vt:lpstr>
      <vt:lpstr>Все вместе</vt:lpstr>
      <vt:lpstr>Аналитик:</vt:lpstr>
      <vt:lpstr>Чего нет в аналитике?</vt:lpstr>
      <vt:lpstr>Особенности работы аналитика</vt:lpstr>
      <vt:lpstr>Чем выделяется роль?</vt:lpstr>
      <vt:lpstr>Работа с данными VS работа с бизнес-сущностями</vt:lpstr>
      <vt:lpstr>Пирамида потребностей в работе с данными</vt:lpstr>
      <vt:lpstr>Поговорим о курсе</vt:lpstr>
      <vt:lpstr>Структура курса</vt:lpstr>
      <vt:lpstr>Правила курса</vt:lpstr>
      <vt:lpstr>Есть вопросы? Пишите в тг: @koch_kir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Ekaterina Pan</dc:creator>
  <cp:lastModifiedBy>Кочнев Кирилл</cp:lastModifiedBy>
  <cp:revision>908</cp:revision>
  <dcterms:created xsi:type="dcterms:W3CDTF">2022-02-15T11:17:27Z</dcterms:created>
  <dcterms:modified xsi:type="dcterms:W3CDTF">2023-07-20T13:36:14Z</dcterms:modified>
</cp:coreProperties>
</file>